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8" r:id="rId3"/>
    <p:sldId id="257" r:id="rId4"/>
    <p:sldId id="259" r:id="rId5"/>
    <p:sldId id="260" r:id="rId6"/>
    <p:sldId id="261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896497-467B-DA44-9D1F-EF56F3C0C7BE}" v="50" dt="2022-04-22T17:58:31.9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7"/>
    <p:restoredTop sz="95840"/>
  </p:normalViewPr>
  <p:slideViewPr>
    <p:cSldViewPr snapToGrid="0" snapToObjects="1">
      <p:cViewPr varScale="1">
        <p:scale>
          <a:sx n="107" d="100"/>
          <a:sy n="107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1" d="100"/>
        <a:sy n="18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Davidson" userId="f05c179f-d6b6-4b2c-b796-8db1a8aa09d8" providerId="ADAL" clId="{5D896497-467B-DA44-9D1F-EF56F3C0C7BE}"/>
    <pc:docChg chg="undo custSel addSld modSld">
      <pc:chgData name="Caroline Davidson" userId="f05c179f-d6b6-4b2c-b796-8db1a8aa09d8" providerId="ADAL" clId="{5D896497-467B-DA44-9D1F-EF56F3C0C7BE}" dt="2022-04-28T16:39:19.708" v="3430" actId="20577"/>
      <pc:docMkLst>
        <pc:docMk/>
      </pc:docMkLst>
      <pc:sldChg chg="addSp delSp modSp mod">
        <pc:chgData name="Caroline Davidson" userId="f05c179f-d6b6-4b2c-b796-8db1a8aa09d8" providerId="ADAL" clId="{5D896497-467B-DA44-9D1F-EF56F3C0C7BE}" dt="2022-04-22T19:35:00.198" v="3363" actId="1036"/>
        <pc:sldMkLst>
          <pc:docMk/>
          <pc:sldMk cId="2609358500" sldId="257"/>
        </pc:sldMkLst>
        <pc:spChg chg="mod">
          <ac:chgData name="Caroline Davidson" userId="f05c179f-d6b6-4b2c-b796-8db1a8aa09d8" providerId="ADAL" clId="{5D896497-467B-DA44-9D1F-EF56F3C0C7BE}" dt="2022-04-22T19:35:00.198" v="3363" actId="1036"/>
          <ac:spMkLst>
            <pc:docMk/>
            <pc:sldMk cId="2609358500" sldId="257"/>
            <ac:spMk id="3" creationId="{10334D18-6EFB-182A-3CD5-82E9F9DA1C04}"/>
          </ac:spMkLst>
        </pc:spChg>
        <pc:spChg chg="mod">
          <ac:chgData name="Caroline Davidson" userId="f05c179f-d6b6-4b2c-b796-8db1a8aa09d8" providerId="ADAL" clId="{5D896497-467B-DA44-9D1F-EF56F3C0C7BE}" dt="2022-04-22T19:34:48.173" v="3358" actId="20577"/>
          <ac:spMkLst>
            <pc:docMk/>
            <pc:sldMk cId="2609358500" sldId="257"/>
            <ac:spMk id="4" creationId="{6F6EC223-7973-3F36-D6CB-13FCE56A0543}"/>
          </ac:spMkLst>
        </pc:spChg>
        <pc:spChg chg="add del mod">
          <ac:chgData name="Caroline Davidson" userId="f05c179f-d6b6-4b2c-b796-8db1a8aa09d8" providerId="ADAL" clId="{5D896497-467B-DA44-9D1F-EF56F3C0C7BE}" dt="2022-04-22T17:08:03.687" v="9"/>
          <ac:spMkLst>
            <pc:docMk/>
            <pc:sldMk cId="2609358500" sldId="257"/>
            <ac:spMk id="5" creationId="{7DD3E794-0C71-9140-6B7F-3000B64D4537}"/>
          </ac:spMkLst>
        </pc:spChg>
        <pc:spChg chg="add mod">
          <ac:chgData name="Caroline Davidson" userId="f05c179f-d6b6-4b2c-b796-8db1a8aa09d8" providerId="ADAL" clId="{5D896497-467B-DA44-9D1F-EF56F3C0C7BE}" dt="2022-04-22T17:15:42.404" v="129" actId="1036"/>
          <ac:spMkLst>
            <pc:docMk/>
            <pc:sldMk cId="2609358500" sldId="257"/>
            <ac:spMk id="6" creationId="{0FA02ED3-FEF3-C261-2325-A9E05A695A96}"/>
          </ac:spMkLst>
        </pc:spChg>
        <pc:spChg chg="add del mod">
          <ac:chgData name="Caroline Davidson" userId="f05c179f-d6b6-4b2c-b796-8db1a8aa09d8" providerId="ADAL" clId="{5D896497-467B-DA44-9D1F-EF56F3C0C7BE}" dt="2022-04-22T17:15:31.874" v="108"/>
          <ac:spMkLst>
            <pc:docMk/>
            <pc:sldMk cId="2609358500" sldId="257"/>
            <ac:spMk id="8" creationId="{C7E098B8-D417-0466-945B-318AF13FDB34}"/>
          </ac:spMkLst>
        </pc:spChg>
        <pc:spChg chg="add del mod">
          <ac:chgData name="Caroline Davidson" userId="f05c179f-d6b6-4b2c-b796-8db1a8aa09d8" providerId="ADAL" clId="{5D896497-467B-DA44-9D1F-EF56F3C0C7BE}" dt="2022-04-22T17:15:31.872" v="106"/>
          <ac:spMkLst>
            <pc:docMk/>
            <pc:sldMk cId="2609358500" sldId="257"/>
            <ac:spMk id="9" creationId="{C4098752-3B5B-8BD9-B1C1-C53EF3B49CAD}"/>
          </ac:spMkLst>
        </pc:spChg>
        <pc:spChg chg="add mod topLvl">
          <ac:chgData name="Caroline Davidson" userId="f05c179f-d6b6-4b2c-b796-8db1a8aa09d8" providerId="ADAL" clId="{5D896497-467B-DA44-9D1F-EF56F3C0C7BE}" dt="2022-04-22T17:15:42.404" v="129" actId="1036"/>
          <ac:spMkLst>
            <pc:docMk/>
            <pc:sldMk cId="2609358500" sldId="257"/>
            <ac:spMk id="12" creationId="{798C5553-ED60-F760-3220-3A652737DE49}"/>
          </ac:spMkLst>
        </pc:spChg>
        <pc:spChg chg="add mod topLvl">
          <ac:chgData name="Caroline Davidson" userId="f05c179f-d6b6-4b2c-b796-8db1a8aa09d8" providerId="ADAL" clId="{5D896497-467B-DA44-9D1F-EF56F3C0C7BE}" dt="2022-04-22T17:15:42.404" v="129" actId="1036"/>
          <ac:spMkLst>
            <pc:docMk/>
            <pc:sldMk cId="2609358500" sldId="257"/>
            <ac:spMk id="13" creationId="{74B05CD2-BBAE-4361-4A2E-6F246E5BE683}"/>
          </ac:spMkLst>
        </pc:spChg>
        <pc:spChg chg="add mod">
          <ac:chgData name="Caroline Davidson" userId="f05c179f-d6b6-4b2c-b796-8db1a8aa09d8" providerId="ADAL" clId="{5D896497-467B-DA44-9D1F-EF56F3C0C7BE}" dt="2022-04-22T17:15:42.404" v="129" actId="1036"/>
          <ac:spMkLst>
            <pc:docMk/>
            <pc:sldMk cId="2609358500" sldId="257"/>
            <ac:spMk id="16" creationId="{6C32234A-18C8-DCAF-1865-3C310CC8EC8B}"/>
          </ac:spMkLst>
        </pc:spChg>
        <pc:spChg chg="add mod">
          <ac:chgData name="Caroline Davidson" userId="f05c179f-d6b6-4b2c-b796-8db1a8aa09d8" providerId="ADAL" clId="{5D896497-467B-DA44-9D1F-EF56F3C0C7BE}" dt="2022-04-22T17:15:42.404" v="129" actId="1036"/>
          <ac:spMkLst>
            <pc:docMk/>
            <pc:sldMk cId="2609358500" sldId="257"/>
            <ac:spMk id="17" creationId="{A9716D81-139B-6567-09B1-5BE97AEB0554}"/>
          </ac:spMkLst>
        </pc:spChg>
        <pc:spChg chg="add mod">
          <ac:chgData name="Caroline Davidson" userId="f05c179f-d6b6-4b2c-b796-8db1a8aa09d8" providerId="ADAL" clId="{5D896497-467B-DA44-9D1F-EF56F3C0C7BE}" dt="2022-04-22T17:15:42.404" v="129" actId="1036"/>
          <ac:spMkLst>
            <pc:docMk/>
            <pc:sldMk cId="2609358500" sldId="257"/>
            <ac:spMk id="18" creationId="{0C185E8A-0CB5-099A-6DB6-619EDB10487D}"/>
          </ac:spMkLst>
        </pc:spChg>
        <pc:spChg chg="add mod topLvl">
          <ac:chgData name="Caroline Davidson" userId="f05c179f-d6b6-4b2c-b796-8db1a8aa09d8" providerId="ADAL" clId="{5D896497-467B-DA44-9D1F-EF56F3C0C7BE}" dt="2022-04-22T17:15:42.404" v="129" actId="1036"/>
          <ac:spMkLst>
            <pc:docMk/>
            <pc:sldMk cId="2609358500" sldId="257"/>
            <ac:spMk id="19" creationId="{A9152D48-20BF-84F7-ADEC-C6646ABDAB39}"/>
          </ac:spMkLst>
        </pc:spChg>
        <pc:spChg chg="add mod topLvl">
          <ac:chgData name="Caroline Davidson" userId="f05c179f-d6b6-4b2c-b796-8db1a8aa09d8" providerId="ADAL" clId="{5D896497-467B-DA44-9D1F-EF56F3C0C7BE}" dt="2022-04-22T17:15:42.404" v="129" actId="1036"/>
          <ac:spMkLst>
            <pc:docMk/>
            <pc:sldMk cId="2609358500" sldId="257"/>
            <ac:spMk id="20" creationId="{8B95C9CA-DB27-DEAF-7D0D-EE5AD7AAE758}"/>
          </ac:spMkLst>
        </pc:spChg>
        <pc:spChg chg="mod topLvl">
          <ac:chgData name="Caroline Davidson" userId="f05c179f-d6b6-4b2c-b796-8db1a8aa09d8" providerId="ADAL" clId="{5D896497-467B-DA44-9D1F-EF56F3C0C7BE}" dt="2022-04-22T17:15:42.404" v="129" actId="1036"/>
          <ac:spMkLst>
            <pc:docMk/>
            <pc:sldMk cId="2609358500" sldId="257"/>
            <ac:spMk id="22" creationId="{02AE2104-07FD-CDE9-9E18-6BD01AACA954}"/>
          </ac:spMkLst>
        </pc:spChg>
        <pc:spChg chg="mod topLvl">
          <ac:chgData name="Caroline Davidson" userId="f05c179f-d6b6-4b2c-b796-8db1a8aa09d8" providerId="ADAL" clId="{5D896497-467B-DA44-9D1F-EF56F3C0C7BE}" dt="2022-04-22T17:15:42.404" v="129" actId="1036"/>
          <ac:spMkLst>
            <pc:docMk/>
            <pc:sldMk cId="2609358500" sldId="257"/>
            <ac:spMk id="23" creationId="{7F482C3A-15AC-DDD3-C893-DB7099231282}"/>
          </ac:spMkLst>
        </pc:spChg>
        <pc:spChg chg="mod topLvl">
          <ac:chgData name="Caroline Davidson" userId="f05c179f-d6b6-4b2c-b796-8db1a8aa09d8" providerId="ADAL" clId="{5D896497-467B-DA44-9D1F-EF56F3C0C7BE}" dt="2022-04-22T17:15:42.404" v="129" actId="1036"/>
          <ac:spMkLst>
            <pc:docMk/>
            <pc:sldMk cId="2609358500" sldId="257"/>
            <ac:spMk id="24" creationId="{EAF7B484-89BC-EAF6-D622-03F0069577C9}"/>
          </ac:spMkLst>
        </pc:spChg>
        <pc:spChg chg="del">
          <ac:chgData name="Caroline Davidson" userId="f05c179f-d6b6-4b2c-b796-8db1a8aa09d8" providerId="ADAL" clId="{5D896497-467B-DA44-9D1F-EF56F3C0C7BE}" dt="2022-04-22T17:07:58.235" v="6" actId="478"/>
          <ac:spMkLst>
            <pc:docMk/>
            <pc:sldMk cId="2609358500" sldId="257"/>
            <ac:spMk id="25" creationId="{65BA30E0-C848-7F35-EDD2-3D11C78E1740}"/>
          </ac:spMkLst>
        </pc:spChg>
        <pc:spChg chg="del">
          <ac:chgData name="Caroline Davidson" userId="f05c179f-d6b6-4b2c-b796-8db1a8aa09d8" providerId="ADAL" clId="{5D896497-467B-DA44-9D1F-EF56F3C0C7BE}" dt="2022-04-22T17:07:56.117" v="4" actId="478"/>
          <ac:spMkLst>
            <pc:docMk/>
            <pc:sldMk cId="2609358500" sldId="257"/>
            <ac:spMk id="26" creationId="{2B39D5B6-AEDF-A2C9-59E4-3502B6DC08F0}"/>
          </ac:spMkLst>
        </pc:spChg>
        <pc:spChg chg="del">
          <ac:chgData name="Caroline Davidson" userId="f05c179f-d6b6-4b2c-b796-8db1a8aa09d8" providerId="ADAL" clId="{5D896497-467B-DA44-9D1F-EF56F3C0C7BE}" dt="2022-04-22T17:07:57.218" v="5" actId="478"/>
          <ac:spMkLst>
            <pc:docMk/>
            <pc:sldMk cId="2609358500" sldId="257"/>
            <ac:spMk id="27" creationId="{FBEC8795-D44A-3E7C-761B-F0172E4FCB04}"/>
          </ac:spMkLst>
        </pc:spChg>
        <pc:spChg chg="add mod topLvl">
          <ac:chgData name="Caroline Davidson" userId="f05c179f-d6b6-4b2c-b796-8db1a8aa09d8" providerId="ADAL" clId="{5D896497-467B-DA44-9D1F-EF56F3C0C7BE}" dt="2022-04-22T17:15:42.404" v="129" actId="1036"/>
          <ac:spMkLst>
            <pc:docMk/>
            <pc:sldMk cId="2609358500" sldId="257"/>
            <ac:spMk id="28" creationId="{7F4CE2E5-5022-CE09-57C1-1A171CFB95B0}"/>
          </ac:spMkLst>
        </pc:spChg>
        <pc:spChg chg="add mod topLvl">
          <ac:chgData name="Caroline Davidson" userId="f05c179f-d6b6-4b2c-b796-8db1a8aa09d8" providerId="ADAL" clId="{5D896497-467B-DA44-9D1F-EF56F3C0C7BE}" dt="2022-04-22T17:15:42.404" v="129" actId="1036"/>
          <ac:spMkLst>
            <pc:docMk/>
            <pc:sldMk cId="2609358500" sldId="257"/>
            <ac:spMk id="29" creationId="{47834879-B12A-0E51-B22C-5B906D0DC711}"/>
          </ac:spMkLst>
        </pc:spChg>
        <pc:spChg chg="add mod topLvl">
          <ac:chgData name="Caroline Davidson" userId="f05c179f-d6b6-4b2c-b796-8db1a8aa09d8" providerId="ADAL" clId="{5D896497-467B-DA44-9D1F-EF56F3C0C7BE}" dt="2022-04-22T17:15:42.404" v="129" actId="1036"/>
          <ac:spMkLst>
            <pc:docMk/>
            <pc:sldMk cId="2609358500" sldId="257"/>
            <ac:spMk id="30" creationId="{438AFBDE-EB0B-6DCA-3169-4CDD80E1F071}"/>
          </ac:spMkLst>
        </pc:spChg>
        <pc:spChg chg="add mod">
          <ac:chgData name="Caroline Davidson" userId="f05c179f-d6b6-4b2c-b796-8db1a8aa09d8" providerId="ADAL" clId="{5D896497-467B-DA44-9D1F-EF56F3C0C7BE}" dt="2022-04-22T17:15:42.404" v="129" actId="1036"/>
          <ac:spMkLst>
            <pc:docMk/>
            <pc:sldMk cId="2609358500" sldId="257"/>
            <ac:spMk id="31" creationId="{11B375A5-CD2E-1275-4F5B-C3A12C5ADF10}"/>
          </ac:spMkLst>
        </pc:spChg>
        <pc:spChg chg="add mod">
          <ac:chgData name="Caroline Davidson" userId="f05c179f-d6b6-4b2c-b796-8db1a8aa09d8" providerId="ADAL" clId="{5D896497-467B-DA44-9D1F-EF56F3C0C7BE}" dt="2022-04-22T17:15:42.404" v="129" actId="1036"/>
          <ac:spMkLst>
            <pc:docMk/>
            <pc:sldMk cId="2609358500" sldId="257"/>
            <ac:spMk id="32" creationId="{36D73A0C-5B46-CDD1-7490-41E678BF16B9}"/>
          </ac:spMkLst>
        </pc:spChg>
        <pc:spChg chg="add mod">
          <ac:chgData name="Caroline Davidson" userId="f05c179f-d6b6-4b2c-b796-8db1a8aa09d8" providerId="ADAL" clId="{5D896497-467B-DA44-9D1F-EF56F3C0C7BE}" dt="2022-04-22T17:15:42.404" v="129" actId="1036"/>
          <ac:spMkLst>
            <pc:docMk/>
            <pc:sldMk cId="2609358500" sldId="257"/>
            <ac:spMk id="33" creationId="{DD6989F7-C112-9A53-05BB-71CC0BEFD76E}"/>
          </ac:spMkLst>
        </pc:spChg>
        <pc:spChg chg="add mod">
          <ac:chgData name="Caroline Davidson" userId="f05c179f-d6b6-4b2c-b796-8db1a8aa09d8" providerId="ADAL" clId="{5D896497-467B-DA44-9D1F-EF56F3C0C7BE}" dt="2022-04-22T17:15:42.404" v="129" actId="1036"/>
          <ac:spMkLst>
            <pc:docMk/>
            <pc:sldMk cId="2609358500" sldId="257"/>
            <ac:spMk id="34" creationId="{CBBE37CF-89F3-C31D-C8B1-6887D182FFA2}"/>
          </ac:spMkLst>
        </pc:spChg>
        <pc:spChg chg="add mod">
          <ac:chgData name="Caroline Davidson" userId="f05c179f-d6b6-4b2c-b796-8db1a8aa09d8" providerId="ADAL" clId="{5D896497-467B-DA44-9D1F-EF56F3C0C7BE}" dt="2022-04-22T17:15:42.404" v="129" actId="1036"/>
          <ac:spMkLst>
            <pc:docMk/>
            <pc:sldMk cId="2609358500" sldId="257"/>
            <ac:spMk id="35" creationId="{1E38615C-5BC6-8625-5169-A4CD67599EAD}"/>
          </ac:spMkLst>
        </pc:spChg>
        <pc:grpChg chg="add del mod">
          <ac:chgData name="Caroline Davidson" userId="f05c179f-d6b6-4b2c-b796-8db1a8aa09d8" providerId="ADAL" clId="{5D896497-467B-DA44-9D1F-EF56F3C0C7BE}" dt="2022-04-22T17:10:44.614" v="48" actId="164"/>
          <ac:grpSpMkLst>
            <pc:docMk/>
            <pc:sldMk cId="2609358500" sldId="257"/>
            <ac:grpSpMk id="7" creationId="{2C4F94D3-9A9E-843A-61C3-8A1EC844412A}"/>
          </ac:grpSpMkLst>
        </pc:grpChg>
        <pc:grpChg chg="add mod">
          <ac:chgData name="Caroline Davidson" userId="f05c179f-d6b6-4b2c-b796-8db1a8aa09d8" providerId="ADAL" clId="{5D896497-467B-DA44-9D1F-EF56F3C0C7BE}" dt="2022-04-22T17:15:55.533" v="131" actId="14100"/>
          <ac:grpSpMkLst>
            <pc:docMk/>
            <pc:sldMk cId="2609358500" sldId="257"/>
            <ac:grpSpMk id="10" creationId="{69ADA487-D703-83C5-A855-7CB8ABE9933E}"/>
          </ac:grpSpMkLst>
        </pc:grpChg>
        <pc:graphicFrameChg chg="add del mod modGraphic">
          <ac:chgData name="Caroline Davidson" userId="f05c179f-d6b6-4b2c-b796-8db1a8aa09d8" providerId="ADAL" clId="{5D896497-467B-DA44-9D1F-EF56F3C0C7BE}" dt="2022-04-22T17:16:19.293" v="143" actId="478"/>
          <ac:graphicFrameMkLst>
            <pc:docMk/>
            <pc:sldMk cId="2609358500" sldId="257"/>
            <ac:graphicFrameMk id="15" creationId="{F8041401-CC59-9FE5-1003-97A38AB095EE}"/>
          </ac:graphicFrameMkLst>
        </pc:graphicFrameChg>
        <pc:graphicFrameChg chg="mod modGraphic">
          <ac:chgData name="Caroline Davidson" userId="f05c179f-d6b6-4b2c-b796-8db1a8aa09d8" providerId="ADAL" clId="{5D896497-467B-DA44-9D1F-EF56F3C0C7BE}" dt="2022-04-22T17:16:10.015" v="140" actId="1037"/>
          <ac:graphicFrameMkLst>
            <pc:docMk/>
            <pc:sldMk cId="2609358500" sldId="257"/>
            <ac:graphicFrameMk id="21" creationId="{1DDE19D5-5C90-089E-C48D-F1646EC626BF}"/>
          </ac:graphicFrameMkLst>
        </pc:graphicFrameChg>
        <pc:graphicFrameChg chg="add mod">
          <ac:chgData name="Caroline Davidson" userId="f05c179f-d6b6-4b2c-b796-8db1a8aa09d8" providerId="ADAL" clId="{5D896497-467B-DA44-9D1F-EF56F3C0C7BE}" dt="2022-04-22T17:16:17.602" v="142" actId="1076"/>
          <ac:graphicFrameMkLst>
            <pc:docMk/>
            <pc:sldMk cId="2609358500" sldId="257"/>
            <ac:graphicFrameMk id="36" creationId="{02100EB2-3EC3-1617-2ED9-D0DD8BD83B78}"/>
          </ac:graphicFrameMkLst>
        </pc:graphicFrameChg>
      </pc:sldChg>
      <pc:sldChg chg="modSp mod">
        <pc:chgData name="Caroline Davidson" userId="f05c179f-d6b6-4b2c-b796-8db1a8aa09d8" providerId="ADAL" clId="{5D896497-467B-DA44-9D1F-EF56F3C0C7BE}" dt="2022-04-22T17:22:18.792" v="511" actId="20577"/>
        <pc:sldMkLst>
          <pc:docMk/>
          <pc:sldMk cId="1369193763" sldId="259"/>
        </pc:sldMkLst>
        <pc:spChg chg="mod">
          <ac:chgData name="Caroline Davidson" userId="f05c179f-d6b6-4b2c-b796-8db1a8aa09d8" providerId="ADAL" clId="{5D896497-467B-DA44-9D1F-EF56F3C0C7BE}" dt="2022-04-22T17:22:04.471" v="482" actId="20577"/>
          <ac:spMkLst>
            <pc:docMk/>
            <pc:sldMk cId="1369193763" sldId="259"/>
            <ac:spMk id="2" creationId="{3E19C85E-4EC0-34EF-9667-F503A34FEE86}"/>
          </ac:spMkLst>
        </pc:spChg>
        <pc:graphicFrameChg chg="modGraphic">
          <ac:chgData name="Caroline Davidson" userId="f05c179f-d6b6-4b2c-b796-8db1a8aa09d8" providerId="ADAL" clId="{5D896497-467B-DA44-9D1F-EF56F3C0C7BE}" dt="2022-04-22T17:22:18.792" v="511" actId="20577"/>
          <ac:graphicFrameMkLst>
            <pc:docMk/>
            <pc:sldMk cId="1369193763" sldId="259"/>
            <ac:graphicFrameMk id="3" creationId="{02678145-C18A-AA13-8C8B-B183EF1DE1BA}"/>
          </ac:graphicFrameMkLst>
        </pc:graphicFrameChg>
      </pc:sldChg>
      <pc:sldChg chg="modSp mod">
        <pc:chgData name="Caroline Davidson" userId="f05c179f-d6b6-4b2c-b796-8db1a8aa09d8" providerId="ADAL" clId="{5D896497-467B-DA44-9D1F-EF56F3C0C7BE}" dt="2022-04-22T17:22:39.459" v="563" actId="20577"/>
        <pc:sldMkLst>
          <pc:docMk/>
          <pc:sldMk cId="1370460654" sldId="260"/>
        </pc:sldMkLst>
        <pc:spChg chg="mod">
          <ac:chgData name="Caroline Davidson" userId="f05c179f-d6b6-4b2c-b796-8db1a8aa09d8" providerId="ADAL" clId="{5D896497-467B-DA44-9D1F-EF56F3C0C7BE}" dt="2022-04-22T17:22:39.459" v="563" actId="20577"/>
          <ac:spMkLst>
            <pc:docMk/>
            <pc:sldMk cId="1370460654" sldId="260"/>
            <ac:spMk id="2" creationId="{3E19C85E-4EC0-34EF-9667-F503A34FEE86}"/>
          </ac:spMkLst>
        </pc:spChg>
        <pc:graphicFrameChg chg="modGraphic">
          <ac:chgData name="Caroline Davidson" userId="f05c179f-d6b6-4b2c-b796-8db1a8aa09d8" providerId="ADAL" clId="{5D896497-467B-DA44-9D1F-EF56F3C0C7BE}" dt="2022-04-22T17:22:35.130" v="549" actId="20577"/>
          <ac:graphicFrameMkLst>
            <pc:docMk/>
            <pc:sldMk cId="1370460654" sldId="260"/>
            <ac:graphicFrameMk id="3" creationId="{02678145-C18A-AA13-8C8B-B183EF1DE1BA}"/>
          </ac:graphicFrameMkLst>
        </pc:graphicFrameChg>
      </pc:sldChg>
      <pc:sldChg chg="modSp mod">
        <pc:chgData name="Caroline Davidson" userId="f05c179f-d6b6-4b2c-b796-8db1a8aa09d8" providerId="ADAL" clId="{5D896497-467B-DA44-9D1F-EF56F3C0C7BE}" dt="2022-04-22T17:23:29.057" v="637" actId="20577"/>
        <pc:sldMkLst>
          <pc:docMk/>
          <pc:sldMk cId="1172939476" sldId="261"/>
        </pc:sldMkLst>
        <pc:spChg chg="mod">
          <ac:chgData name="Caroline Davidson" userId="f05c179f-d6b6-4b2c-b796-8db1a8aa09d8" providerId="ADAL" clId="{5D896497-467B-DA44-9D1F-EF56F3C0C7BE}" dt="2022-04-22T17:23:29.057" v="637" actId="20577"/>
          <ac:spMkLst>
            <pc:docMk/>
            <pc:sldMk cId="1172939476" sldId="261"/>
            <ac:spMk id="3" creationId="{4EA2D17B-81B4-1E49-6998-75E7EEDF66E7}"/>
          </ac:spMkLst>
        </pc:spChg>
        <pc:spChg chg="mod">
          <ac:chgData name="Caroline Davidson" userId="f05c179f-d6b6-4b2c-b796-8db1a8aa09d8" providerId="ADAL" clId="{5D896497-467B-DA44-9D1F-EF56F3C0C7BE}" dt="2022-04-22T17:23:17.130" v="577" actId="20577"/>
          <ac:spMkLst>
            <pc:docMk/>
            <pc:sldMk cId="1172939476" sldId="261"/>
            <ac:spMk id="6" creationId="{94B68BA0-4DB0-BE4E-4EAF-7B639C952FD7}"/>
          </ac:spMkLst>
        </pc:spChg>
      </pc:sldChg>
      <pc:sldChg chg="modSp add mod setBg">
        <pc:chgData name="Caroline Davidson" userId="f05c179f-d6b6-4b2c-b796-8db1a8aa09d8" providerId="ADAL" clId="{5D896497-467B-DA44-9D1F-EF56F3C0C7BE}" dt="2022-04-22T17:59:12.581" v="2870" actId="20577"/>
        <pc:sldMkLst>
          <pc:docMk/>
          <pc:sldMk cId="3618566895" sldId="273"/>
        </pc:sldMkLst>
        <pc:spChg chg="mod">
          <ac:chgData name="Caroline Davidson" userId="f05c179f-d6b6-4b2c-b796-8db1a8aa09d8" providerId="ADAL" clId="{5D896497-467B-DA44-9D1F-EF56F3C0C7BE}" dt="2022-04-22T17:59:12.581" v="2870" actId="20577"/>
          <ac:spMkLst>
            <pc:docMk/>
            <pc:sldMk cId="3618566895" sldId="273"/>
            <ac:spMk id="3" creationId="{5918CE13-F5A0-CFF6-E865-F02F2434B955}"/>
          </ac:spMkLst>
        </pc:spChg>
      </pc:sldChg>
      <pc:sldChg chg="modSp add mod setBg">
        <pc:chgData name="Caroline Davidson" userId="f05c179f-d6b6-4b2c-b796-8db1a8aa09d8" providerId="ADAL" clId="{5D896497-467B-DA44-9D1F-EF56F3C0C7BE}" dt="2022-04-22T18:01:26.434" v="3113" actId="1076"/>
        <pc:sldMkLst>
          <pc:docMk/>
          <pc:sldMk cId="3100214754" sldId="274"/>
        </pc:sldMkLst>
        <pc:spChg chg="mod">
          <ac:chgData name="Caroline Davidson" userId="f05c179f-d6b6-4b2c-b796-8db1a8aa09d8" providerId="ADAL" clId="{5D896497-467B-DA44-9D1F-EF56F3C0C7BE}" dt="2022-04-22T18:01:22.218" v="3112" actId="14100"/>
          <ac:spMkLst>
            <pc:docMk/>
            <pc:sldMk cId="3100214754" sldId="274"/>
            <ac:spMk id="3" creationId="{10334D18-6EFB-182A-3CD5-82E9F9DA1C04}"/>
          </ac:spMkLst>
        </pc:spChg>
        <pc:spChg chg="mod">
          <ac:chgData name="Caroline Davidson" userId="f05c179f-d6b6-4b2c-b796-8db1a8aa09d8" providerId="ADAL" clId="{5D896497-467B-DA44-9D1F-EF56F3C0C7BE}" dt="2022-04-22T18:01:26.434" v="3113" actId="1076"/>
          <ac:spMkLst>
            <pc:docMk/>
            <pc:sldMk cId="3100214754" sldId="274"/>
            <ac:spMk id="4" creationId="{6F6EC223-7973-3F36-D6CB-13FCE56A0543}"/>
          </ac:spMkLst>
        </pc:spChg>
      </pc:sldChg>
      <pc:sldChg chg="modSp add mod setBg">
        <pc:chgData name="Caroline Davidson" userId="f05c179f-d6b6-4b2c-b796-8db1a8aa09d8" providerId="ADAL" clId="{5D896497-467B-DA44-9D1F-EF56F3C0C7BE}" dt="2022-04-22T18:01:49.065" v="3148" actId="20577"/>
        <pc:sldMkLst>
          <pc:docMk/>
          <pc:sldMk cId="590020487" sldId="275"/>
        </pc:sldMkLst>
        <pc:graphicFrameChg chg="modGraphic">
          <ac:chgData name="Caroline Davidson" userId="f05c179f-d6b6-4b2c-b796-8db1a8aa09d8" providerId="ADAL" clId="{5D896497-467B-DA44-9D1F-EF56F3C0C7BE}" dt="2022-04-22T18:01:49.065" v="3148" actId="20577"/>
          <ac:graphicFrameMkLst>
            <pc:docMk/>
            <pc:sldMk cId="590020487" sldId="275"/>
            <ac:graphicFrameMk id="3" creationId="{02678145-C18A-AA13-8C8B-B183EF1DE1BA}"/>
          </ac:graphicFrameMkLst>
        </pc:graphicFrameChg>
      </pc:sldChg>
      <pc:sldChg chg="modSp add mod setBg">
        <pc:chgData name="Caroline Davidson" userId="f05c179f-d6b6-4b2c-b796-8db1a8aa09d8" providerId="ADAL" clId="{5D896497-467B-DA44-9D1F-EF56F3C0C7BE}" dt="2022-04-22T18:02:05.912" v="3190" actId="20577"/>
        <pc:sldMkLst>
          <pc:docMk/>
          <pc:sldMk cId="2510104897" sldId="276"/>
        </pc:sldMkLst>
        <pc:graphicFrameChg chg="modGraphic">
          <ac:chgData name="Caroline Davidson" userId="f05c179f-d6b6-4b2c-b796-8db1a8aa09d8" providerId="ADAL" clId="{5D896497-467B-DA44-9D1F-EF56F3C0C7BE}" dt="2022-04-22T18:02:05.912" v="3190" actId="20577"/>
          <ac:graphicFrameMkLst>
            <pc:docMk/>
            <pc:sldMk cId="2510104897" sldId="276"/>
            <ac:graphicFrameMk id="3" creationId="{02678145-C18A-AA13-8C8B-B183EF1DE1BA}"/>
          </ac:graphicFrameMkLst>
        </pc:graphicFrameChg>
      </pc:sldChg>
      <pc:sldChg chg="modSp add mod setBg">
        <pc:chgData name="Caroline Davidson" userId="f05c179f-d6b6-4b2c-b796-8db1a8aa09d8" providerId="ADAL" clId="{5D896497-467B-DA44-9D1F-EF56F3C0C7BE}" dt="2022-04-22T18:02:33.926" v="3330" actId="20577"/>
        <pc:sldMkLst>
          <pc:docMk/>
          <pc:sldMk cId="417358549" sldId="277"/>
        </pc:sldMkLst>
        <pc:spChg chg="mod">
          <ac:chgData name="Caroline Davidson" userId="f05c179f-d6b6-4b2c-b796-8db1a8aa09d8" providerId="ADAL" clId="{5D896497-467B-DA44-9D1F-EF56F3C0C7BE}" dt="2022-04-22T18:02:33.926" v="3330" actId="20577"/>
          <ac:spMkLst>
            <pc:docMk/>
            <pc:sldMk cId="417358549" sldId="277"/>
            <ac:spMk id="3" creationId="{4EA2D17B-81B4-1E49-6998-75E7EEDF66E7}"/>
          </ac:spMkLst>
        </pc:spChg>
      </pc:sldChg>
      <pc:sldChg chg="modSp mod setBg">
        <pc:chgData name="Caroline Davidson" userId="f05c179f-d6b6-4b2c-b796-8db1a8aa09d8" providerId="ADAL" clId="{5D896497-467B-DA44-9D1F-EF56F3C0C7BE}" dt="2022-04-28T16:39:19.708" v="3430" actId="20577"/>
        <pc:sldMkLst>
          <pc:docMk/>
          <pc:sldMk cId="737156846" sldId="279"/>
        </pc:sldMkLst>
        <pc:spChg chg="mod">
          <ac:chgData name="Caroline Davidson" userId="f05c179f-d6b6-4b2c-b796-8db1a8aa09d8" providerId="ADAL" clId="{5D896497-467B-DA44-9D1F-EF56F3C0C7BE}" dt="2022-04-28T16:39:19.708" v="3430" actId="20577"/>
          <ac:spMkLst>
            <pc:docMk/>
            <pc:sldMk cId="737156846" sldId="279"/>
            <ac:spMk id="3" creationId="{5918CE13-F5A0-CFF6-E865-F02F2434B955}"/>
          </ac:spMkLst>
        </pc:spChg>
      </pc:sldChg>
      <pc:sldChg chg="addSp delSp modSp mod setBg">
        <pc:chgData name="Caroline Davidson" userId="f05c179f-d6b6-4b2c-b796-8db1a8aa09d8" providerId="ADAL" clId="{5D896497-467B-DA44-9D1F-EF56F3C0C7BE}" dt="2022-04-22T19:35:13.305" v="3367" actId="20577"/>
        <pc:sldMkLst>
          <pc:docMk/>
          <pc:sldMk cId="3748458704" sldId="280"/>
        </pc:sldMkLst>
        <pc:spChg chg="mod">
          <ac:chgData name="Caroline Davidson" userId="f05c179f-d6b6-4b2c-b796-8db1a8aa09d8" providerId="ADAL" clId="{5D896497-467B-DA44-9D1F-EF56F3C0C7BE}" dt="2022-04-22T17:32:10.123" v="1252" actId="1076"/>
          <ac:spMkLst>
            <pc:docMk/>
            <pc:sldMk cId="3748458704" sldId="280"/>
            <ac:spMk id="2" creationId="{17F4B1AA-1776-D138-0CA8-D4C680D44E5B}"/>
          </ac:spMkLst>
        </pc:spChg>
        <pc:spChg chg="mod">
          <ac:chgData name="Caroline Davidson" userId="f05c179f-d6b6-4b2c-b796-8db1a8aa09d8" providerId="ADAL" clId="{5D896497-467B-DA44-9D1F-EF56F3C0C7BE}" dt="2022-04-22T19:35:13.305" v="3367" actId="20577"/>
          <ac:spMkLst>
            <pc:docMk/>
            <pc:sldMk cId="3748458704" sldId="280"/>
            <ac:spMk id="3" creationId="{10334D18-6EFB-182A-3CD5-82E9F9DA1C04}"/>
          </ac:spMkLst>
        </pc:spChg>
        <pc:spChg chg="del mod">
          <ac:chgData name="Caroline Davidson" userId="f05c179f-d6b6-4b2c-b796-8db1a8aa09d8" providerId="ADAL" clId="{5D896497-467B-DA44-9D1F-EF56F3C0C7BE}" dt="2022-04-22T17:31:27.003" v="1238" actId="478"/>
          <ac:spMkLst>
            <pc:docMk/>
            <pc:sldMk cId="3748458704" sldId="280"/>
            <ac:spMk id="4" creationId="{6F6EC223-7973-3F36-D6CB-13FCE56A0543}"/>
          </ac:spMkLst>
        </pc:spChg>
        <pc:spChg chg="add del mod">
          <ac:chgData name="Caroline Davidson" userId="f05c179f-d6b6-4b2c-b796-8db1a8aa09d8" providerId="ADAL" clId="{5D896497-467B-DA44-9D1F-EF56F3C0C7BE}" dt="2022-04-22T17:31:52.088" v="1241" actId="478"/>
          <ac:spMkLst>
            <pc:docMk/>
            <pc:sldMk cId="3748458704" sldId="280"/>
            <ac:spMk id="9" creationId="{E4E62E62-9891-53D2-2B8B-56454AED3B76}"/>
          </ac:spMkLst>
        </pc:spChg>
        <pc:spChg chg="add del mod">
          <ac:chgData name="Caroline Davidson" userId="f05c179f-d6b6-4b2c-b796-8db1a8aa09d8" providerId="ADAL" clId="{5D896497-467B-DA44-9D1F-EF56F3C0C7BE}" dt="2022-04-22T17:30:46.246" v="1175" actId="1076"/>
          <ac:spMkLst>
            <pc:docMk/>
            <pc:sldMk cId="3748458704" sldId="280"/>
            <ac:spMk id="20" creationId="{67986491-E3AA-0E0E-C697-C6D1CFBE1CD6}"/>
          </ac:spMkLst>
        </pc:spChg>
        <pc:spChg chg="add mod">
          <ac:chgData name="Caroline Davidson" userId="f05c179f-d6b6-4b2c-b796-8db1a8aa09d8" providerId="ADAL" clId="{5D896497-467B-DA44-9D1F-EF56F3C0C7BE}" dt="2022-04-22T17:33:32.063" v="1335" actId="167"/>
          <ac:spMkLst>
            <pc:docMk/>
            <pc:sldMk cId="3748458704" sldId="280"/>
            <ac:spMk id="34" creationId="{B0976BE0-1863-B37E-E8B6-4843132F8BEE}"/>
          </ac:spMkLst>
        </pc:spChg>
        <pc:spChg chg="mod">
          <ac:chgData name="Caroline Davidson" userId="f05c179f-d6b6-4b2c-b796-8db1a8aa09d8" providerId="ADAL" clId="{5D896497-467B-DA44-9D1F-EF56F3C0C7BE}" dt="2022-04-22T17:34:25.161" v="1406" actId="14100"/>
          <ac:spMkLst>
            <pc:docMk/>
            <pc:sldMk cId="3748458704" sldId="280"/>
            <ac:spMk id="35" creationId="{D90661A2-F7E1-89CE-645A-1031A5D073D1}"/>
          </ac:spMkLst>
        </pc:spChg>
        <pc:cxnChg chg="del mod">
          <ac:chgData name="Caroline Davidson" userId="f05c179f-d6b6-4b2c-b796-8db1a8aa09d8" providerId="ADAL" clId="{5D896497-467B-DA44-9D1F-EF56F3C0C7BE}" dt="2022-04-22T17:26:17.318" v="846" actId="478"/>
          <ac:cxnSpMkLst>
            <pc:docMk/>
            <pc:sldMk cId="3748458704" sldId="280"/>
            <ac:cxnSpMk id="7" creationId="{DBA41583-54AD-C2CB-C7DB-D85CE7F566C7}"/>
          </ac:cxnSpMkLst>
        </pc:cxnChg>
        <pc:cxnChg chg="del mod">
          <ac:chgData name="Caroline Davidson" userId="f05c179f-d6b6-4b2c-b796-8db1a8aa09d8" providerId="ADAL" clId="{5D896497-467B-DA44-9D1F-EF56F3C0C7BE}" dt="2022-04-22T17:28:31.473" v="1075" actId="478"/>
          <ac:cxnSpMkLst>
            <pc:docMk/>
            <pc:sldMk cId="3748458704" sldId="280"/>
            <ac:cxnSpMk id="8" creationId="{47E2FD50-2D9E-9699-E767-4D70A8436CD1}"/>
          </ac:cxnSpMkLst>
        </pc:cxnChg>
        <pc:cxnChg chg="del">
          <ac:chgData name="Caroline Davidson" userId="f05c179f-d6b6-4b2c-b796-8db1a8aa09d8" providerId="ADAL" clId="{5D896497-467B-DA44-9D1F-EF56F3C0C7BE}" dt="2022-04-22T17:27:37.950" v="1050" actId="478"/>
          <ac:cxnSpMkLst>
            <pc:docMk/>
            <pc:sldMk cId="3748458704" sldId="280"/>
            <ac:cxnSpMk id="13" creationId="{58D5B45C-75B0-1B46-F500-6B990C7E75A4}"/>
          </ac:cxnSpMkLst>
        </pc:cxnChg>
        <pc:cxnChg chg="del">
          <ac:chgData name="Caroline Davidson" userId="f05c179f-d6b6-4b2c-b796-8db1a8aa09d8" providerId="ADAL" clId="{5D896497-467B-DA44-9D1F-EF56F3C0C7BE}" dt="2022-04-22T17:27:36.408" v="1049" actId="478"/>
          <ac:cxnSpMkLst>
            <pc:docMk/>
            <pc:sldMk cId="3748458704" sldId="280"/>
            <ac:cxnSpMk id="14" creationId="{24A9D3F2-F773-603F-ACA0-A5FFBD5E93B5}"/>
          </ac:cxnSpMkLst>
        </pc:cxnChg>
        <pc:cxnChg chg="del">
          <ac:chgData name="Caroline Davidson" userId="f05c179f-d6b6-4b2c-b796-8db1a8aa09d8" providerId="ADAL" clId="{5D896497-467B-DA44-9D1F-EF56F3C0C7BE}" dt="2022-04-22T17:27:40.516" v="1052" actId="478"/>
          <ac:cxnSpMkLst>
            <pc:docMk/>
            <pc:sldMk cId="3748458704" sldId="280"/>
            <ac:cxnSpMk id="18" creationId="{905AB22B-4377-E5A2-374E-CB16809E9198}"/>
          </ac:cxnSpMkLst>
        </pc:cxnChg>
        <pc:cxnChg chg="del">
          <ac:chgData name="Caroline Davidson" userId="f05c179f-d6b6-4b2c-b796-8db1a8aa09d8" providerId="ADAL" clId="{5D896497-467B-DA44-9D1F-EF56F3C0C7BE}" dt="2022-04-22T17:27:39.122" v="1051" actId="478"/>
          <ac:cxnSpMkLst>
            <pc:docMk/>
            <pc:sldMk cId="3748458704" sldId="280"/>
            <ac:cxnSpMk id="19" creationId="{F025C726-6D6B-C239-EF79-A707A0BA6F3A}"/>
          </ac:cxnSpMkLst>
        </pc:cxnChg>
        <pc:cxnChg chg="add mod">
          <ac:chgData name="Caroline Davidson" userId="f05c179f-d6b6-4b2c-b796-8db1a8aa09d8" providerId="ADAL" clId="{5D896497-467B-DA44-9D1F-EF56F3C0C7BE}" dt="2022-04-22T17:33:49.822" v="1353" actId="1036"/>
          <ac:cxnSpMkLst>
            <pc:docMk/>
            <pc:sldMk cId="3748458704" sldId="280"/>
            <ac:cxnSpMk id="22" creationId="{52100A30-11E5-F783-BBBE-8FAA27DF24DB}"/>
          </ac:cxnSpMkLst>
        </pc:cxnChg>
        <pc:cxnChg chg="add mod">
          <ac:chgData name="Caroline Davidson" userId="f05c179f-d6b6-4b2c-b796-8db1a8aa09d8" providerId="ADAL" clId="{5D896497-467B-DA44-9D1F-EF56F3C0C7BE}" dt="2022-04-22T17:33:47.127" v="1349" actId="1036"/>
          <ac:cxnSpMkLst>
            <pc:docMk/>
            <pc:sldMk cId="3748458704" sldId="280"/>
            <ac:cxnSpMk id="23" creationId="{0E0A39DC-CDAD-5BC3-D3A5-40DA01D1F12D}"/>
          </ac:cxnSpMkLst>
        </pc:cxnChg>
        <pc:cxnChg chg="add mod">
          <ac:chgData name="Caroline Davidson" userId="f05c179f-d6b6-4b2c-b796-8db1a8aa09d8" providerId="ADAL" clId="{5D896497-467B-DA44-9D1F-EF56F3C0C7BE}" dt="2022-04-22T17:33:45.040" v="1346" actId="1035"/>
          <ac:cxnSpMkLst>
            <pc:docMk/>
            <pc:sldMk cId="3748458704" sldId="280"/>
            <ac:cxnSpMk id="24" creationId="{9FA059C9-E8E6-3582-29C4-5287D5E484BC}"/>
          </ac:cxnSpMkLst>
        </pc:cxnChg>
        <pc:cxnChg chg="add mod">
          <ac:chgData name="Caroline Davidson" userId="f05c179f-d6b6-4b2c-b796-8db1a8aa09d8" providerId="ADAL" clId="{5D896497-467B-DA44-9D1F-EF56F3C0C7BE}" dt="2022-04-22T17:34:05.500" v="1370" actId="1035"/>
          <ac:cxnSpMkLst>
            <pc:docMk/>
            <pc:sldMk cId="3748458704" sldId="280"/>
            <ac:cxnSpMk id="25" creationId="{85111008-AF25-142F-E839-A5F05D67A523}"/>
          </ac:cxnSpMkLst>
        </pc:cxnChg>
        <pc:cxnChg chg="add mod">
          <ac:chgData name="Caroline Davidson" userId="f05c179f-d6b6-4b2c-b796-8db1a8aa09d8" providerId="ADAL" clId="{5D896497-467B-DA44-9D1F-EF56F3C0C7BE}" dt="2022-04-22T17:34:01.612" v="1365" actId="1036"/>
          <ac:cxnSpMkLst>
            <pc:docMk/>
            <pc:sldMk cId="3748458704" sldId="280"/>
            <ac:cxnSpMk id="26" creationId="{779900E8-07E2-56F1-02FE-4DC2CC6C9490}"/>
          </ac:cxnSpMkLst>
        </pc:cxnChg>
        <pc:cxnChg chg="add mod">
          <ac:chgData name="Caroline Davidson" userId="f05c179f-d6b6-4b2c-b796-8db1a8aa09d8" providerId="ADAL" clId="{5D896497-467B-DA44-9D1F-EF56F3C0C7BE}" dt="2022-04-22T17:34:13.242" v="1386" actId="1038"/>
          <ac:cxnSpMkLst>
            <pc:docMk/>
            <pc:sldMk cId="3748458704" sldId="280"/>
            <ac:cxnSpMk id="27" creationId="{A8D2CF1A-D347-483F-641E-E24280973734}"/>
          </ac:cxnSpMkLst>
        </pc:cxnChg>
        <pc:cxnChg chg="del">
          <ac:chgData name="Caroline Davidson" userId="f05c179f-d6b6-4b2c-b796-8db1a8aa09d8" providerId="ADAL" clId="{5D896497-467B-DA44-9D1F-EF56F3C0C7BE}" dt="2022-04-22T17:28:39.335" v="1078" actId="478"/>
          <ac:cxnSpMkLst>
            <pc:docMk/>
            <pc:sldMk cId="3748458704" sldId="280"/>
            <ac:cxnSpMk id="28" creationId="{0D566B52-6A74-7ED1-675C-6D21852E0C8D}"/>
          </ac:cxnSpMkLst>
        </pc:cxnChg>
        <pc:cxnChg chg="del">
          <ac:chgData name="Caroline Davidson" userId="f05c179f-d6b6-4b2c-b796-8db1a8aa09d8" providerId="ADAL" clId="{5D896497-467B-DA44-9D1F-EF56F3C0C7BE}" dt="2022-04-22T17:28:39.335" v="1078" actId="478"/>
          <ac:cxnSpMkLst>
            <pc:docMk/>
            <pc:sldMk cId="3748458704" sldId="280"/>
            <ac:cxnSpMk id="29" creationId="{DD50E0EF-7A10-F862-C5E6-F44CA3208D3D}"/>
          </ac:cxnSpMkLst>
        </pc:cxnChg>
        <pc:cxnChg chg="del">
          <ac:chgData name="Caroline Davidson" userId="f05c179f-d6b6-4b2c-b796-8db1a8aa09d8" providerId="ADAL" clId="{5D896497-467B-DA44-9D1F-EF56F3C0C7BE}" dt="2022-04-22T17:28:39.335" v="1078" actId="478"/>
          <ac:cxnSpMkLst>
            <pc:docMk/>
            <pc:sldMk cId="3748458704" sldId="280"/>
            <ac:cxnSpMk id="30" creationId="{63622B63-4035-2F3D-4279-DA2E00C32FBE}"/>
          </ac:cxnSpMkLst>
        </pc:cxnChg>
        <pc:cxnChg chg="del">
          <ac:chgData name="Caroline Davidson" userId="f05c179f-d6b6-4b2c-b796-8db1a8aa09d8" providerId="ADAL" clId="{5D896497-467B-DA44-9D1F-EF56F3C0C7BE}" dt="2022-04-22T17:28:39.335" v="1078" actId="478"/>
          <ac:cxnSpMkLst>
            <pc:docMk/>
            <pc:sldMk cId="3748458704" sldId="280"/>
            <ac:cxnSpMk id="31" creationId="{E65DCC02-9F27-232F-AA2B-05304C9F7B7B}"/>
          </ac:cxnSpMkLst>
        </pc:cxnChg>
        <pc:cxnChg chg="del">
          <ac:chgData name="Caroline Davidson" userId="f05c179f-d6b6-4b2c-b796-8db1a8aa09d8" providerId="ADAL" clId="{5D896497-467B-DA44-9D1F-EF56F3C0C7BE}" dt="2022-04-22T17:28:39.335" v="1078" actId="478"/>
          <ac:cxnSpMkLst>
            <pc:docMk/>
            <pc:sldMk cId="3748458704" sldId="280"/>
            <ac:cxnSpMk id="32" creationId="{19DED135-C455-D007-F89F-84E8A6D6521A}"/>
          </ac:cxnSpMkLst>
        </pc:cxnChg>
        <pc:cxnChg chg="del">
          <ac:chgData name="Caroline Davidson" userId="f05c179f-d6b6-4b2c-b796-8db1a8aa09d8" providerId="ADAL" clId="{5D896497-467B-DA44-9D1F-EF56F3C0C7BE}" dt="2022-04-22T17:28:39.335" v="1078" actId="478"/>
          <ac:cxnSpMkLst>
            <pc:docMk/>
            <pc:sldMk cId="3748458704" sldId="280"/>
            <ac:cxnSpMk id="33" creationId="{959ADF37-610A-38A6-CEFD-C483A9984912}"/>
          </ac:cxnSpMkLst>
        </pc:cxnChg>
      </pc:sldChg>
      <pc:sldChg chg="modSp mod setBg">
        <pc:chgData name="Caroline Davidson" userId="f05c179f-d6b6-4b2c-b796-8db1a8aa09d8" providerId="ADAL" clId="{5D896497-467B-DA44-9D1F-EF56F3C0C7BE}" dt="2022-04-22T17:36:11.351" v="1449" actId="5793"/>
        <pc:sldMkLst>
          <pc:docMk/>
          <pc:sldMk cId="2109828233" sldId="281"/>
        </pc:sldMkLst>
        <pc:graphicFrameChg chg="modGraphic">
          <ac:chgData name="Caroline Davidson" userId="f05c179f-d6b6-4b2c-b796-8db1a8aa09d8" providerId="ADAL" clId="{5D896497-467B-DA44-9D1F-EF56F3C0C7BE}" dt="2022-04-22T17:36:11.351" v="1449" actId="5793"/>
          <ac:graphicFrameMkLst>
            <pc:docMk/>
            <pc:sldMk cId="2109828233" sldId="281"/>
            <ac:graphicFrameMk id="3" creationId="{02678145-C18A-AA13-8C8B-B183EF1DE1BA}"/>
          </ac:graphicFrameMkLst>
        </pc:graphicFrameChg>
      </pc:sldChg>
      <pc:sldChg chg="modSp mod setBg">
        <pc:chgData name="Caroline Davidson" userId="f05c179f-d6b6-4b2c-b796-8db1a8aa09d8" providerId="ADAL" clId="{5D896497-467B-DA44-9D1F-EF56F3C0C7BE}" dt="2022-04-22T17:36:51.917" v="1483" actId="20577"/>
        <pc:sldMkLst>
          <pc:docMk/>
          <pc:sldMk cId="2050064809" sldId="282"/>
        </pc:sldMkLst>
        <pc:graphicFrameChg chg="modGraphic">
          <ac:chgData name="Caroline Davidson" userId="f05c179f-d6b6-4b2c-b796-8db1a8aa09d8" providerId="ADAL" clId="{5D896497-467B-DA44-9D1F-EF56F3C0C7BE}" dt="2022-04-22T17:36:51.917" v="1483" actId="20577"/>
          <ac:graphicFrameMkLst>
            <pc:docMk/>
            <pc:sldMk cId="2050064809" sldId="282"/>
            <ac:graphicFrameMk id="3" creationId="{02678145-C18A-AA13-8C8B-B183EF1DE1BA}"/>
          </ac:graphicFrameMkLst>
        </pc:graphicFrameChg>
      </pc:sldChg>
      <pc:sldChg chg="modSp mod setBg">
        <pc:chgData name="Caroline Davidson" userId="f05c179f-d6b6-4b2c-b796-8db1a8aa09d8" providerId="ADAL" clId="{5D896497-467B-DA44-9D1F-EF56F3C0C7BE}" dt="2022-04-22T17:37:56.941" v="1600" actId="20577"/>
        <pc:sldMkLst>
          <pc:docMk/>
          <pc:sldMk cId="102257124" sldId="283"/>
        </pc:sldMkLst>
        <pc:spChg chg="mod">
          <ac:chgData name="Caroline Davidson" userId="f05c179f-d6b6-4b2c-b796-8db1a8aa09d8" providerId="ADAL" clId="{5D896497-467B-DA44-9D1F-EF56F3C0C7BE}" dt="2022-04-22T17:37:56.941" v="1600" actId="20577"/>
          <ac:spMkLst>
            <pc:docMk/>
            <pc:sldMk cId="102257124" sldId="283"/>
            <ac:spMk id="3" creationId="{4EA2D17B-81B4-1E49-6998-75E7EEDF66E7}"/>
          </ac:spMkLst>
        </pc:spChg>
      </pc:sldChg>
      <pc:sldChg chg="modSp add mod">
        <pc:chgData name="Caroline Davidson" userId="f05c179f-d6b6-4b2c-b796-8db1a8aa09d8" providerId="ADAL" clId="{5D896497-467B-DA44-9D1F-EF56F3C0C7BE}" dt="2022-04-22T17:39:32.655" v="1881" actId="20577"/>
        <pc:sldMkLst>
          <pc:docMk/>
          <pc:sldMk cId="3473206811" sldId="284"/>
        </pc:sldMkLst>
        <pc:spChg chg="mod">
          <ac:chgData name="Caroline Davidson" userId="f05c179f-d6b6-4b2c-b796-8db1a8aa09d8" providerId="ADAL" clId="{5D896497-467B-DA44-9D1F-EF56F3C0C7BE}" dt="2022-04-22T17:38:34.279" v="1699" actId="20577"/>
          <ac:spMkLst>
            <pc:docMk/>
            <pc:sldMk cId="3473206811" sldId="284"/>
            <ac:spMk id="2" creationId="{8DA538D2-52DD-01B8-F513-0FA76F8D7777}"/>
          </ac:spMkLst>
        </pc:spChg>
        <pc:spChg chg="mod">
          <ac:chgData name="Caroline Davidson" userId="f05c179f-d6b6-4b2c-b796-8db1a8aa09d8" providerId="ADAL" clId="{5D896497-467B-DA44-9D1F-EF56F3C0C7BE}" dt="2022-04-22T17:39:32.655" v="1881" actId="20577"/>
          <ac:spMkLst>
            <pc:docMk/>
            <pc:sldMk cId="3473206811" sldId="284"/>
            <ac:spMk id="3" creationId="{5918CE13-F5A0-CFF6-E865-F02F2434B955}"/>
          </ac:spMkLst>
        </pc:spChg>
      </pc:sldChg>
      <pc:sldChg chg="addSp delSp modSp add mod">
        <pc:chgData name="Caroline Davidson" userId="f05c179f-d6b6-4b2c-b796-8db1a8aa09d8" providerId="ADAL" clId="{5D896497-467B-DA44-9D1F-EF56F3C0C7BE}" dt="2022-04-22T17:56:14.513" v="2518" actId="20577"/>
        <pc:sldMkLst>
          <pc:docMk/>
          <pc:sldMk cId="763851463" sldId="285"/>
        </pc:sldMkLst>
        <pc:spChg chg="mod">
          <ac:chgData name="Caroline Davidson" userId="f05c179f-d6b6-4b2c-b796-8db1a8aa09d8" providerId="ADAL" clId="{5D896497-467B-DA44-9D1F-EF56F3C0C7BE}" dt="2022-04-22T17:39:44.163" v="1931" actId="20577"/>
          <ac:spMkLst>
            <pc:docMk/>
            <pc:sldMk cId="763851463" sldId="285"/>
            <ac:spMk id="2" creationId="{17F4B1AA-1776-D138-0CA8-D4C680D44E5B}"/>
          </ac:spMkLst>
        </pc:spChg>
        <pc:spChg chg="mod">
          <ac:chgData name="Caroline Davidson" userId="f05c179f-d6b6-4b2c-b796-8db1a8aa09d8" providerId="ADAL" clId="{5D896497-467B-DA44-9D1F-EF56F3C0C7BE}" dt="2022-04-22T17:55:29.418" v="2488" actId="1076"/>
          <ac:spMkLst>
            <pc:docMk/>
            <pc:sldMk cId="763851463" sldId="285"/>
            <ac:spMk id="3" creationId="{10334D18-6EFB-182A-3CD5-82E9F9DA1C04}"/>
          </ac:spMkLst>
        </pc:spChg>
        <pc:spChg chg="mod">
          <ac:chgData name="Caroline Davidson" userId="f05c179f-d6b6-4b2c-b796-8db1a8aa09d8" providerId="ADAL" clId="{5D896497-467B-DA44-9D1F-EF56F3C0C7BE}" dt="2022-04-22T17:56:01.067" v="2494"/>
          <ac:spMkLst>
            <pc:docMk/>
            <pc:sldMk cId="763851463" sldId="285"/>
            <ac:spMk id="4" creationId="{6F6EC223-7973-3F36-D6CB-13FCE56A0543}"/>
          </ac:spMkLst>
        </pc:spChg>
        <pc:spChg chg="add del mod">
          <ac:chgData name="Caroline Davidson" userId="f05c179f-d6b6-4b2c-b796-8db1a8aa09d8" providerId="ADAL" clId="{5D896497-467B-DA44-9D1F-EF56F3C0C7BE}" dt="2022-04-22T17:47:28.888" v="2159" actId="478"/>
          <ac:spMkLst>
            <pc:docMk/>
            <pc:sldMk cId="763851463" sldId="285"/>
            <ac:spMk id="25" creationId="{B11A0CC4-92AC-48E8-BA19-AA6F6CCB291D}"/>
          </ac:spMkLst>
        </pc:spChg>
        <pc:spChg chg="add del mod">
          <ac:chgData name="Caroline Davidson" userId="f05c179f-d6b6-4b2c-b796-8db1a8aa09d8" providerId="ADAL" clId="{5D896497-467B-DA44-9D1F-EF56F3C0C7BE}" dt="2022-04-22T17:50:38.932" v="2337" actId="14100"/>
          <ac:spMkLst>
            <pc:docMk/>
            <pc:sldMk cId="763851463" sldId="285"/>
            <ac:spMk id="37" creationId="{27D96D48-C376-5009-13E0-08435B5399FD}"/>
          </ac:spMkLst>
        </pc:spChg>
        <pc:spChg chg="add mod">
          <ac:chgData name="Caroline Davidson" userId="f05c179f-d6b6-4b2c-b796-8db1a8aa09d8" providerId="ADAL" clId="{5D896497-467B-DA44-9D1F-EF56F3C0C7BE}" dt="2022-04-22T17:48:13.646" v="2167" actId="692"/>
          <ac:spMkLst>
            <pc:docMk/>
            <pc:sldMk cId="763851463" sldId="285"/>
            <ac:spMk id="38" creationId="{F10B8BEB-DAA5-CFCF-987D-9BF3B25F9555}"/>
          </ac:spMkLst>
        </pc:spChg>
        <pc:spChg chg="add del mod">
          <ac:chgData name="Caroline Davidson" userId="f05c179f-d6b6-4b2c-b796-8db1a8aa09d8" providerId="ADAL" clId="{5D896497-467B-DA44-9D1F-EF56F3C0C7BE}" dt="2022-04-22T17:48:09.590" v="2164"/>
          <ac:spMkLst>
            <pc:docMk/>
            <pc:sldMk cId="763851463" sldId="285"/>
            <ac:spMk id="39" creationId="{E354979E-83AA-27C0-C931-4FBABF348050}"/>
          </ac:spMkLst>
        </pc:spChg>
        <pc:spChg chg="add mod">
          <ac:chgData name="Caroline Davidson" userId="f05c179f-d6b6-4b2c-b796-8db1a8aa09d8" providerId="ADAL" clId="{5D896497-467B-DA44-9D1F-EF56F3C0C7BE}" dt="2022-04-22T17:48:40.934" v="2176" actId="1076"/>
          <ac:spMkLst>
            <pc:docMk/>
            <pc:sldMk cId="763851463" sldId="285"/>
            <ac:spMk id="40" creationId="{70B8076D-753B-70C8-5A7C-493BF58E3473}"/>
          </ac:spMkLst>
        </pc:spChg>
        <pc:spChg chg="add mod">
          <ac:chgData name="Caroline Davidson" userId="f05c179f-d6b6-4b2c-b796-8db1a8aa09d8" providerId="ADAL" clId="{5D896497-467B-DA44-9D1F-EF56F3C0C7BE}" dt="2022-04-22T17:48:35.913" v="2175" actId="1076"/>
          <ac:spMkLst>
            <pc:docMk/>
            <pc:sldMk cId="763851463" sldId="285"/>
            <ac:spMk id="41" creationId="{7289D59C-70A0-BCD9-9D39-2A338700B9EB}"/>
          </ac:spMkLst>
        </pc:spChg>
        <pc:spChg chg="add mod">
          <ac:chgData name="Caroline Davidson" userId="f05c179f-d6b6-4b2c-b796-8db1a8aa09d8" providerId="ADAL" clId="{5D896497-467B-DA44-9D1F-EF56F3C0C7BE}" dt="2022-04-22T17:48:28.100" v="2173" actId="1076"/>
          <ac:spMkLst>
            <pc:docMk/>
            <pc:sldMk cId="763851463" sldId="285"/>
            <ac:spMk id="42" creationId="{1D6B66B4-E07E-11CE-28B9-37EF684FBE3A}"/>
          </ac:spMkLst>
        </pc:spChg>
        <pc:spChg chg="add mod">
          <ac:chgData name="Caroline Davidson" userId="f05c179f-d6b6-4b2c-b796-8db1a8aa09d8" providerId="ADAL" clId="{5D896497-467B-DA44-9D1F-EF56F3C0C7BE}" dt="2022-04-22T17:48:31.265" v="2174" actId="1076"/>
          <ac:spMkLst>
            <pc:docMk/>
            <pc:sldMk cId="763851463" sldId="285"/>
            <ac:spMk id="43" creationId="{E8001ECF-17F7-0FFD-917F-144CB03D938B}"/>
          </ac:spMkLst>
        </pc:spChg>
        <pc:spChg chg="add mod">
          <ac:chgData name="Caroline Davidson" userId="f05c179f-d6b6-4b2c-b796-8db1a8aa09d8" providerId="ADAL" clId="{5D896497-467B-DA44-9D1F-EF56F3C0C7BE}" dt="2022-04-22T17:49:53.232" v="2320" actId="14100"/>
          <ac:spMkLst>
            <pc:docMk/>
            <pc:sldMk cId="763851463" sldId="285"/>
            <ac:spMk id="44" creationId="{08B9F22F-C54A-1A81-F70F-9B5A9249D94F}"/>
          </ac:spMkLst>
        </pc:spChg>
        <pc:spChg chg="add mod">
          <ac:chgData name="Caroline Davidson" userId="f05c179f-d6b6-4b2c-b796-8db1a8aa09d8" providerId="ADAL" clId="{5D896497-467B-DA44-9D1F-EF56F3C0C7BE}" dt="2022-04-22T17:53:14.403" v="2466" actId="20577"/>
          <ac:spMkLst>
            <pc:docMk/>
            <pc:sldMk cId="763851463" sldId="285"/>
            <ac:spMk id="46" creationId="{4109427E-A9CE-EDC4-48C7-8DD6FA75214B}"/>
          </ac:spMkLst>
        </pc:spChg>
        <pc:spChg chg="add mod">
          <ac:chgData name="Caroline Davidson" userId="f05c179f-d6b6-4b2c-b796-8db1a8aa09d8" providerId="ADAL" clId="{5D896497-467B-DA44-9D1F-EF56F3C0C7BE}" dt="2022-04-22T17:55:49.051" v="2492" actId="14100"/>
          <ac:spMkLst>
            <pc:docMk/>
            <pc:sldMk cId="763851463" sldId="285"/>
            <ac:spMk id="50" creationId="{CE7AD545-A8A6-8321-5BEF-F7451A1BC50C}"/>
          </ac:spMkLst>
        </pc:spChg>
        <pc:spChg chg="add mod">
          <ac:chgData name="Caroline Davidson" userId="f05c179f-d6b6-4b2c-b796-8db1a8aa09d8" providerId="ADAL" clId="{5D896497-467B-DA44-9D1F-EF56F3C0C7BE}" dt="2022-04-22T17:55:54.983" v="2493" actId="14100"/>
          <ac:spMkLst>
            <pc:docMk/>
            <pc:sldMk cId="763851463" sldId="285"/>
            <ac:spMk id="51" creationId="{A7EAAF54-30BA-28EC-EFA2-AD227F0F5A72}"/>
          </ac:spMkLst>
        </pc:spChg>
        <pc:spChg chg="add mod">
          <ac:chgData name="Caroline Davidson" userId="f05c179f-d6b6-4b2c-b796-8db1a8aa09d8" providerId="ADAL" clId="{5D896497-467B-DA44-9D1F-EF56F3C0C7BE}" dt="2022-04-22T17:56:14.513" v="2518" actId="20577"/>
          <ac:spMkLst>
            <pc:docMk/>
            <pc:sldMk cId="763851463" sldId="285"/>
            <ac:spMk id="53" creationId="{7AC07303-5064-0CBE-483C-68F7B16AA3A2}"/>
          </ac:spMkLst>
        </pc:spChg>
        <pc:grpChg chg="del">
          <ac:chgData name="Caroline Davidson" userId="f05c179f-d6b6-4b2c-b796-8db1a8aa09d8" providerId="ADAL" clId="{5D896497-467B-DA44-9D1F-EF56F3C0C7BE}" dt="2022-04-22T17:40:15.483" v="1998" actId="478"/>
          <ac:grpSpMkLst>
            <pc:docMk/>
            <pc:sldMk cId="763851463" sldId="285"/>
            <ac:grpSpMk id="10" creationId="{69ADA487-D703-83C5-A855-7CB8ABE9933E}"/>
          </ac:grpSpMkLst>
        </pc:grpChg>
        <pc:graphicFrameChg chg="add mod modGraphic">
          <ac:chgData name="Caroline Davidson" userId="f05c179f-d6b6-4b2c-b796-8db1a8aa09d8" providerId="ADAL" clId="{5D896497-467B-DA44-9D1F-EF56F3C0C7BE}" dt="2022-04-22T17:42:35.300" v="2033" actId="1038"/>
          <ac:graphicFrameMkLst>
            <pc:docMk/>
            <pc:sldMk cId="763851463" sldId="285"/>
            <ac:graphicFrameMk id="5" creationId="{0F475FB2-24DA-47D0-F121-43AF2EA1D066}"/>
          </ac:graphicFrameMkLst>
        </pc:graphicFrameChg>
        <pc:graphicFrameChg chg="del">
          <ac:chgData name="Caroline Davidson" userId="f05c179f-d6b6-4b2c-b796-8db1a8aa09d8" providerId="ADAL" clId="{5D896497-467B-DA44-9D1F-EF56F3C0C7BE}" dt="2022-04-22T17:40:11.115" v="1996" actId="478"/>
          <ac:graphicFrameMkLst>
            <pc:docMk/>
            <pc:sldMk cId="763851463" sldId="285"/>
            <ac:graphicFrameMk id="21" creationId="{1DDE19D5-5C90-089E-C48D-F1646EC626BF}"/>
          </ac:graphicFrameMkLst>
        </pc:graphicFrameChg>
        <pc:graphicFrameChg chg="del">
          <ac:chgData name="Caroline Davidson" userId="f05c179f-d6b6-4b2c-b796-8db1a8aa09d8" providerId="ADAL" clId="{5D896497-467B-DA44-9D1F-EF56F3C0C7BE}" dt="2022-04-22T17:40:12.849" v="1997" actId="478"/>
          <ac:graphicFrameMkLst>
            <pc:docMk/>
            <pc:sldMk cId="763851463" sldId="285"/>
            <ac:graphicFrameMk id="36" creationId="{02100EB2-3EC3-1617-2ED9-D0DD8BD83B78}"/>
          </ac:graphicFrameMkLst>
        </pc:graphicFrameChg>
        <pc:graphicFrameChg chg="add mod modGraphic">
          <ac:chgData name="Caroline Davidson" userId="f05c179f-d6b6-4b2c-b796-8db1a8aa09d8" providerId="ADAL" clId="{5D896497-467B-DA44-9D1F-EF56F3C0C7BE}" dt="2022-04-22T17:52:40.048" v="2450" actId="14100"/>
          <ac:graphicFrameMkLst>
            <pc:docMk/>
            <pc:sldMk cId="763851463" sldId="285"/>
            <ac:graphicFrameMk id="45" creationId="{05A70FA0-68CB-C855-CA69-0956C0F2E446}"/>
          </ac:graphicFrameMkLst>
        </pc:graphicFrameChg>
        <pc:cxnChg chg="add del">
          <ac:chgData name="Caroline Davidson" userId="f05c179f-d6b6-4b2c-b796-8db1a8aa09d8" providerId="ADAL" clId="{5D896497-467B-DA44-9D1F-EF56F3C0C7BE}" dt="2022-04-22T17:43:58.607" v="2120" actId="11529"/>
          <ac:cxnSpMkLst>
            <pc:docMk/>
            <pc:sldMk cId="763851463" sldId="285"/>
            <ac:cxnSpMk id="9" creationId="{E441EEB4-C05E-834A-E7B1-054063999C3B}"/>
          </ac:cxnSpMkLst>
        </pc:cxnChg>
        <pc:cxnChg chg="add mod">
          <ac:chgData name="Caroline Davidson" userId="f05c179f-d6b6-4b2c-b796-8db1a8aa09d8" providerId="ADAL" clId="{5D896497-467B-DA44-9D1F-EF56F3C0C7BE}" dt="2022-04-22T17:54:20.248" v="2473" actId="692"/>
          <ac:cxnSpMkLst>
            <pc:docMk/>
            <pc:sldMk cId="763851463" sldId="285"/>
            <ac:cxnSpMk id="14" creationId="{B90798AA-135C-B5A7-F27B-F66ED3164F5E}"/>
          </ac:cxnSpMkLst>
        </pc:cxnChg>
        <pc:cxnChg chg="add mod">
          <ac:chgData name="Caroline Davidson" userId="f05c179f-d6b6-4b2c-b796-8db1a8aa09d8" providerId="ADAL" clId="{5D896497-467B-DA44-9D1F-EF56F3C0C7BE}" dt="2022-04-22T17:54:25.347" v="2474" actId="1076"/>
          <ac:cxnSpMkLst>
            <pc:docMk/>
            <pc:sldMk cId="763851463" sldId="285"/>
            <ac:cxnSpMk id="47" creationId="{4101A5C2-AE2F-385B-4F26-9938D5966C88}"/>
          </ac:cxnSpMkLst>
        </pc:cxnChg>
      </pc:sldChg>
      <pc:sldChg chg="modSp add mod">
        <pc:chgData name="Caroline Davidson" userId="f05c179f-d6b6-4b2c-b796-8db1a8aa09d8" providerId="ADAL" clId="{5D896497-467B-DA44-9D1F-EF56F3C0C7BE}" dt="2022-04-22T17:57:18.679" v="2592" actId="20577"/>
        <pc:sldMkLst>
          <pc:docMk/>
          <pc:sldMk cId="1142612142" sldId="286"/>
        </pc:sldMkLst>
        <pc:spChg chg="mod">
          <ac:chgData name="Caroline Davidson" userId="f05c179f-d6b6-4b2c-b796-8db1a8aa09d8" providerId="ADAL" clId="{5D896497-467B-DA44-9D1F-EF56F3C0C7BE}" dt="2022-04-22T17:38:23.809" v="1655" actId="20577"/>
          <ac:spMkLst>
            <pc:docMk/>
            <pc:sldMk cId="1142612142" sldId="286"/>
            <ac:spMk id="2" creationId="{3E19C85E-4EC0-34EF-9667-F503A34FEE86}"/>
          </ac:spMkLst>
        </pc:spChg>
        <pc:graphicFrameChg chg="modGraphic">
          <ac:chgData name="Caroline Davidson" userId="f05c179f-d6b6-4b2c-b796-8db1a8aa09d8" providerId="ADAL" clId="{5D896497-467B-DA44-9D1F-EF56F3C0C7BE}" dt="2022-04-22T17:57:18.679" v="2592" actId="20577"/>
          <ac:graphicFrameMkLst>
            <pc:docMk/>
            <pc:sldMk cId="1142612142" sldId="286"/>
            <ac:graphicFrameMk id="3" creationId="{02678145-C18A-AA13-8C8B-B183EF1DE1BA}"/>
          </ac:graphicFrameMkLst>
        </pc:graphicFrameChg>
      </pc:sldChg>
      <pc:sldChg chg="modSp add mod">
        <pc:chgData name="Caroline Davidson" userId="f05c179f-d6b6-4b2c-b796-8db1a8aa09d8" providerId="ADAL" clId="{5D896497-467B-DA44-9D1F-EF56F3C0C7BE}" dt="2022-04-22T17:57:36.647" v="2635" actId="20577"/>
        <pc:sldMkLst>
          <pc:docMk/>
          <pc:sldMk cId="3510708129" sldId="287"/>
        </pc:sldMkLst>
        <pc:spChg chg="mod">
          <ac:chgData name="Caroline Davidson" userId="f05c179f-d6b6-4b2c-b796-8db1a8aa09d8" providerId="ADAL" clId="{5D896497-467B-DA44-9D1F-EF56F3C0C7BE}" dt="2022-04-22T17:38:19.120" v="1634" actId="20577"/>
          <ac:spMkLst>
            <pc:docMk/>
            <pc:sldMk cId="3510708129" sldId="287"/>
            <ac:spMk id="2" creationId="{3E19C85E-4EC0-34EF-9667-F503A34FEE86}"/>
          </ac:spMkLst>
        </pc:spChg>
        <pc:graphicFrameChg chg="modGraphic">
          <ac:chgData name="Caroline Davidson" userId="f05c179f-d6b6-4b2c-b796-8db1a8aa09d8" providerId="ADAL" clId="{5D896497-467B-DA44-9D1F-EF56F3C0C7BE}" dt="2022-04-22T17:57:36.647" v="2635" actId="20577"/>
          <ac:graphicFrameMkLst>
            <pc:docMk/>
            <pc:sldMk cId="3510708129" sldId="287"/>
            <ac:graphicFrameMk id="3" creationId="{02678145-C18A-AA13-8C8B-B183EF1DE1BA}"/>
          </ac:graphicFrameMkLst>
        </pc:graphicFrameChg>
      </pc:sldChg>
      <pc:sldChg chg="modSp add mod">
        <pc:chgData name="Caroline Davidson" userId="f05c179f-d6b6-4b2c-b796-8db1a8aa09d8" providerId="ADAL" clId="{5D896497-467B-DA44-9D1F-EF56F3C0C7BE}" dt="2022-04-22T17:58:09.405" v="2750" actId="20577"/>
        <pc:sldMkLst>
          <pc:docMk/>
          <pc:sldMk cId="410199079" sldId="288"/>
        </pc:sldMkLst>
        <pc:spChg chg="mod">
          <ac:chgData name="Caroline Davidson" userId="f05c179f-d6b6-4b2c-b796-8db1a8aa09d8" providerId="ADAL" clId="{5D896497-467B-DA44-9D1F-EF56F3C0C7BE}" dt="2022-04-22T17:58:09.405" v="2750" actId="20577"/>
          <ac:spMkLst>
            <pc:docMk/>
            <pc:sldMk cId="410199079" sldId="288"/>
            <ac:spMk id="3" creationId="{4EA2D17B-81B4-1E49-6998-75E7EEDF66E7}"/>
          </ac:spMkLst>
        </pc:spChg>
        <pc:spChg chg="mod">
          <ac:chgData name="Caroline Davidson" userId="f05c179f-d6b6-4b2c-b796-8db1a8aa09d8" providerId="ADAL" clId="{5D896497-467B-DA44-9D1F-EF56F3C0C7BE}" dt="2022-04-22T17:38:14.168" v="1613" actId="20577"/>
          <ac:spMkLst>
            <pc:docMk/>
            <pc:sldMk cId="410199079" sldId="288"/>
            <ac:spMk id="6" creationId="{94B68BA0-4DB0-BE4E-4EAF-7B639C952FD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2DB81-4FAF-D702-B8EC-A6045A0D70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Subtraction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C94EF1-8264-CDC3-E345-5733A824C0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Strategy Spotlights</a:t>
            </a:r>
          </a:p>
        </p:txBody>
      </p:sp>
    </p:spTree>
    <p:extLst>
      <p:ext uri="{BB962C8B-B14F-4D97-AF65-F5344CB8AC3E}">
        <p14:creationId xmlns:p14="http://schemas.microsoft.com/office/powerpoint/2010/main" val="2403633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C85E-4EC0-34EF-9667-F503A34F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09103"/>
            <a:ext cx="96012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Strategy: Finding Tens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2678145-C18A-AA13-8C8B-B183EF1DE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171492"/>
              </p:ext>
            </p:extLst>
          </p:nvPr>
        </p:nvGraphicFramePr>
        <p:xfrm>
          <a:off x="1814830" y="1040577"/>
          <a:ext cx="9409430" cy="560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8766">
                  <a:extLst>
                    <a:ext uri="{9D8B030D-6E8A-4147-A177-3AD203B41FA5}">
                      <a16:colId xmlns:a16="http://schemas.microsoft.com/office/drawing/2014/main" val="2850343479"/>
                    </a:ext>
                  </a:extLst>
                </a:gridCol>
                <a:gridCol w="7990664">
                  <a:extLst>
                    <a:ext uri="{9D8B030D-6E8A-4147-A177-3AD203B41FA5}">
                      <a16:colId xmlns:a16="http://schemas.microsoft.com/office/drawing/2014/main" val="1262912875"/>
                    </a:ext>
                  </a:extLst>
                </a:gridCol>
              </a:tblGrid>
              <a:tr h="306691">
                <a:tc>
                  <a:txBody>
                    <a:bodyPr/>
                    <a:lstStyle/>
                    <a:p>
                      <a:r>
                        <a:rPr lang="en-US" sz="2000" b="1" dirty="0"/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Strategic 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609440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15 - 7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400659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22 - 8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348471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36 - 19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44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0064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7E1306-DB49-BAA4-969D-56C69FF05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2D17B-81B4-1E49-6998-75E7EEDF6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572512"/>
            <a:ext cx="5065776" cy="36271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Evaluate why the finding tens strategy is seen as an efficient way to subtract.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4B68BA0-4DB0-BE4E-4EAF-7B639C952FD7}"/>
              </a:ext>
            </a:extLst>
          </p:cNvPr>
          <p:cNvSpPr txBox="1">
            <a:spLocks/>
          </p:cNvSpPr>
          <p:nvPr/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Strategy: Finding Tens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Written Response</a:t>
            </a:r>
          </a:p>
        </p:txBody>
      </p:sp>
      <p:pic>
        <p:nvPicPr>
          <p:cNvPr id="10" name="Picture 9" descr="Black pencil fence with one yellow pencil under a lightbulb">
            <a:extLst>
              <a:ext uri="{FF2B5EF4-FFF2-40B4-BE49-F238E27FC236}">
                <a16:creationId xmlns:a16="http://schemas.microsoft.com/office/drawing/2014/main" id="{C12636C4-DAEC-B8C1-572E-ECC6ED1C2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979" y="2572512"/>
            <a:ext cx="4830613" cy="289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7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38D2-52DD-01B8-F513-0FA76F8D7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Strategy: Number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8CE13-F5A0-CFF6-E865-F02F2434B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56816"/>
            <a:ext cx="10277856" cy="39105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Number lines are a great tool!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We can use number lines to visualize numbers in order from least to greatest.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We can also use number lines to show arithmetic, like subtraction!</a:t>
            </a:r>
          </a:p>
        </p:txBody>
      </p:sp>
    </p:spTree>
    <p:extLst>
      <p:ext uri="{BB962C8B-B14F-4D97-AF65-F5344CB8AC3E}">
        <p14:creationId xmlns:p14="http://schemas.microsoft.com/office/powerpoint/2010/main" val="3473206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4B1AA-1776-D138-0CA8-D4C680D44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Strategy: Number Lines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Number lines can help us visualize subtraction.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34D18-6EFB-182A-3CD5-82E9F9DA1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2851" y="2454182"/>
            <a:ext cx="4665059" cy="11384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We can use number lines to visually count back and subtract!</a:t>
            </a:r>
          </a:p>
          <a:p>
            <a:pPr marL="0" indent="0" algn="ctr">
              <a:buNone/>
            </a:pPr>
            <a:r>
              <a:rPr lang="en-US" dirty="0"/>
              <a:t>14 – 5 = 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6EC223-7973-3F36-D6CB-13FCE56A05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5402" y="2454182"/>
            <a:ext cx="4847447" cy="1703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We can use number lines to visually jump back in groups of friendly numbers!</a:t>
            </a:r>
          </a:p>
          <a:p>
            <a:pPr marL="0" indent="0" algn="ctr">
              <a:buNone/>
            </a:pPr>
            <a:r>
              <a:rPr lang="en-US" dirty="0"/>
              <a:t>36 – 15 = 21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0F475FB2-24DA-47D0-F121-43AF2EA1D0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388740"/>
              </p:ext>
            </p:extLst>
          </p:nvPr>
        </p:nvGraphicFramePr>
        <p:xfrm>
          <a:off x="1435768" y="4762496"/>
          <a:ext cx="400250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723">
                  <a:extLst>
                    <a:ext uri="{9D8B030D-6E8A-4147-A177-3AD203B41FA5}">
                      <a16:colId xmlns:a16="http://schemas.microsoft.com/office/drawing/2014/main" val="1959580325"/>
                    </a:ext>
                  </a:extLst>
                </a:gridCol>
                <a:gridCol w="444723">
                  <a:extLst>
                    <a:ext uri="{9D8B030D-6E8A-4147-A177-3AD203B41FA5}">
                      <a16:colId xmlns:a16="http://schemas.microsoft.com/office/drawing/2014/main" val="1217258808"/>
                    </a:ext>
                  </a:extLst>
                </a:gridCol>
                <a:gridCol w="444723">
                  <a:extLst>
                    <a:ext uri="{9D8B030D-6E8A-4147-A177-3AD203B41FA5}">
                      <a16:colId xmlns:a16="http://schemas.microsoft.com/office/drawing/2014/main" val="1335479177"/>
                    </a:ext>
                  </a:extLst>
                </a:gridCol>
                <a:gridCol w="444723">
                  <a:extLst>
                    <a:ext uri="{9D8B030D-6E8A-4147-A177-3AD203B41FA5}">
                      <a16:colId xmlns:a16="http://schemas.microsoft.com/office/drawing/2014/main" val="3256454813"/>
                    </a:ext>
                  </a:extLst>
                </a:gridCol>
                <a:gridCol w="444723">
                  <a:extLst>
                    <a:ext uri="{9D8B030D-6E8A-4147-A177-3AD203B41FA5}">
                      <a16:colId xmlns:a16="http://schemas.microsoft.com/office/drawing/2014/main" val="1545960225"/>
                    </a:ext>
                  </a:extLst>
                </a:gridCol>
                <a:gridCol w="444723">
                  <a:extLst>
                    <a:ext uri="{9D8B030D-6E8A-4147-A177-3AD203B41FA5}">
                      <a16:colId xmlns:a16="http://schemas.microsoft.com/office/drawing/2014/main" val="3357687747"/>
                    </a:ext>
                  </a:extLst>
                </a:gridCol>
                <a:gridCol w="444723">
                  <a:extLst>
                    <a:ext uri="{9D8B030D-6E8A-4147-A177-3AD203B41FA5}">
                      <a16:colId xmlns:a16="http://schemas.microsoft.com/office/drawing/2014/main" val="1665315933"/>
                    </a:ext>
                  </a:extLst>
                </a:gridCol>
                <a:gridCol w="444723">
                  <a:extLst>
                    <a:ext uri="{9D8B030D-6E8A-4147-A177-3AD203B41FA5}">
                      <a16:colId xmlns:a16="http://schemas.microsoft.com/office/drawing/2014/main" val="3172362072"/>
                    </a:ext>
                  </a:extLst>
                </a:gridCol>
                <a:gridCol w="444723">
                  <a:extLst>
                    <a:ext uri="{9D8B030D-6E8A-4147-A177-3AD203B41FA5}">
                      <a16:colId xmlns:a16="http://schemas.microsoft.com/office/drawing/2014/main" val="748893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0025564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27D96D48-C376-5009-13E0-08435B5399FD}"/>
              </a:ext>
            </a:extLst>
          </p:cNvPr>
          <p:cNvSpPr txBox="1"/>
          <p:nvPr/>
        </p:nvSpPr>
        <p:spPr>
          <a:xfrm>
            <a:off x="1752487" y="5167287"/>
            <a:ext cx="36857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8     9     10    11   12   13   14   15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90798AA-135C-B5A7-F27B-F66ED3164F5E}"/>
              </a:ext>
            </a:extLst>
          </p:cNvPr>
          <p:cNvCxnSpPr>
            <a:cxnSpLocks/>
          </p:cNvCxnSpPr>
          <p:nvPr/>
        </p:nvCxnSpPr>
        <p:spPr>
          <a:xfrm>
            <a:off x="1451810" y="4947916"/>
            <a:ext cx="4066675" cy="0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U-Turn Arrow 37">
            <a:extLst>
              <a:ext uri="{FF2B5EF4-FFF2-40B4-BE49-F238E27FC236}">
                <a16:creationId xmlns:a16="http://schemas.microsoft.com/office/drawing/2014/main" id="{F10B8BEB-DAA5-CFCF-987D-9BF3B25F9555}"/>
              </a:ext>
            </a:extLst>
          </p:cNvPr>
          <p:cNvSpPr/>
          <p:nvPr/>
        </p:nvSpPr>
        <p:spPr>
          <a:xfrm flipH="1">
            <a:off x="3679901" y="4346524"/>
            <a:ext cx="459043" cy="285767"/>
          </a:xfrm>
          <a:prstGeom prst="uturnArrow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U-Turn Arrow 39">
            <a:extLst>
              <a:ext uri="{FF2B5EF4-FFF2-40B4-BE49-F238E27FC236}">
                <a16:creationId xmlns:a16="http://schemas.microsoft.com/office/drawing/2014/main" id="{70B8076D-753B-70C8-5A7C-493BF58E3473}"/>
              </a:ext>
            </a:extLst>
          </p:cNvPr>
          <p:cNvSpPr/>
          <p:nvPr/>
        </p:nvSpPr>
        <p:spPr>
          <a:xfrm flipH="1">
            <a:off x="1798828" y="4352299"/>
            <a:ext cx="459043" cy="285767"/>
          </a:xfrm>
          <a:prstGeom prst="uturnArrow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U-Turn Arrow 40">
            <a:extLst>
              <a:ext uri="{FF2B5EF4-FFF2-40B4-BE49-F238E27FC236}">
                <a16:creationId xmlns:a16="http://schemas.microsoft.com/office/drawing/2014/main" id="{7289D59C-70A0-BCD9-9D39-2A338700B9EB}"/>
              </a:ext>
            </a:extLst>
          </p:cNvPr>
          <p:cNvSpPr/>
          <p:nvPr/>
        </p:nvSpPr>
        <p:spPr>
          <a:xfrm flipH="1">
            <a:off x="2280470" y="4354921"/>
            <a:ext cx="459043" cy="285767"/>
          </a:xfrm>
          <a:prstGeom prst="uturnArrow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U-Turn Arrow 41">
            <a:extLst>
              <a:ext uri="{FF2B5EF4-FFF2-40B4-BE49-F238E27FC236}">
                <a16:creationId xmlns:a16="http://schemas.microsoft.com/office/drawing/2014/main" id="{1D6B66B4-E07E-11CE-28B9-37EF684FBE3A}"/>
              </a:ext>
            </a:extLst>
          </p:cNvPr>
          <p:cNvSpPr/>
          <p:nvPr/>
        </p:nvSpPr>
        <p:spPr>
          <a:xfrm flipH="1">
            <a:off x="2743974" y="4358576"/>
            <a:ext cx="459043" cy="285767"/>
          </a:xfrm>
          <a:prstGeom prst="uturnArrow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U-Turn Arrow 42">
            <a:extLst>
              <a:ext uri="{FF2B5EF4-FFF2-40B4-BE49-F238E27FC236}">
                <a16:creationId xmlns:a16="http://schemas.microsoft.com/office/drawing/2014/main" id="{E8001ECF-17F7-0FFD-917F-144CB03D938B}"/>
              </a:ext>
            </a:extLst>
          </p:cNvPr>
          <p:cNvSpPr/>
          <p:nvPr/>
        </p:nvSpPr>
        <p:spPr>
          <a:xfrm flipH="1">
            <a:off x="3211937" y="4354922"/>
            <a:ext cx="459043" cy="285767"/>
          </a:xfrm>
          <a:prstGeom prst="uturnArrow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8B9F22F-C54A-1A81-F70F-9B5A9249D94F}"/>
              </a:ext>
            </a:extLst>
          </p:cNvPr>
          <p:cNvSpPr txBox="1"/>
          <p:nvPr/>
        </p:nvSpPr>
        <p:spPr>
          <a:xfrm>
            <a:off x="1947747" y="3943241"/>
            <a:ext cx="24099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-1    -1    -1     -1    -1</a:t>
            </a:r>
          </a:p>
        </p:txBody>
      </p:sp>
      <p:graphicFrame>
        <p:nvGraphicFramePr>
          <p:cNvPr id="45" name="Table 6">
            <a:extLst>
              <a:ext uri="{FF2B5EF4-FFF2-40B4-BE49-F238E27FC236}">
                <a16:creationId xmlns:a16="http://schemas.microsoft.com/office/drawing/2014/main" id="{05A70FA0-68CB-C855-CA69-0956C0F2E4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610550"/>
              </p:ext>
            </p:extLst>
          </p:nvPr>
        </p:nvGraphicFramePr>
        <p:xfrm>
          <a:off x="6673517" y="4632291"/>
          <a:ext cx="469933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1074">
                  <a:extLst>
                    <a:ext uri="{9D8B030D-6E8A-4147-A177-3AD203B41FA5}">
                      <a16:colId xmlns:a16="http://schemas.microsoft.com/office/drawing/2014/main" val="1959580325"/>
                    </a:ext>
                  </a:extLst>
                </a:gridCol>
                <a:gridCol w="261074">
                  <a:extLst>
                    <a:ext uri="{9D8B030D-6E8A-4147-A177-3AD203B41FA5}">
                      <a16:colId xmlns:a16="http://schemas.microsoft.com/office/drawing/2014/main" val="1217258808"/>
                    </a:ext>
                  </a:extLst>
                </a:gridCol>
                <a:gridCol w="261074">
                  <a:extLst>
                    <a:ext uri="{9D8B030D-6E8A-4147-A177-3AD203B41FA5}">
                      <a16:colId xmlns:a16="http://schemas.microsoft.com/office/drawing/2014/main" val="1335479177"/>
                    </a:ext>
                  </a:extLst>
                </a:gridCol>
                <a:gridCol w="261074">
                  <a:extLst>
                    <a:ext uri="{9D8B030D-6E8A-4147-A177-3AD203B41FA5}">
                      <a16:colId xmlns:a16="http://schemas.microsoft.com/office/drawing/2014/main" val="3256454813"/>
                    </a:ext>
                  </a:extLst>
                </a:gridCol>
                <a:gridCol w="261074">
                  <a:extLst>
                    <a:ext uri="{9D8B030D-6E8A-4147-A177-3AD203B41FA5}">
                      <a16:colId xmlns:a16="http://schemas.microsoft.com/office/drawing/2014/main" val="1545960225"/>
                    </a:ext>
                  </a:extLst>
                </a:gridCol>
                <a:gridCol w="261074">
                  <a:extLst>
                    <a:ext uri="{9D8B030D-6E8A-4147-A177-3AD203B41FA5}">
                      <a16:colId xmlns:a16="http://schemas.microsoft.com/office/drawing/2014/main" val="3357687747"/>
                    </a:ext>
                  </a:extLst>
                </a:gridCol>
                <a:gridCol w="261074">
                  <a:extLst>
                    <a:ext uri="{9D8B030D-6E8A-4147-A177-3AD203B41FA5}">
                      <a16:colId xmlns:a16="http://schemas.microsoft.com/office/drawing/2014/main" val="1665315933"/>
                    </a:ext>
                  </a:extLst>
                </a:gridCol>
                <a:gridCol w="261074">
                  <a:extLst>
                    <a:ext uri="{9D8B030D-6E8A-4147-A177-3AD203B41FA5}">
                      <a16:colId xmlns:a16="http://schemas.microsoft.com/office/drawing/2014/main" val="3172362072"/>
                    </a:ext>
                  </a:extLst>
                </a:gridCol>
                <a:gridCol w="261074">
                  <a:extLst>
                    <a:ext uri="{9D8B030D-6E8A-4147-A177-3AD203B41FA5}">
                      <a16:colId xmlns:a16="http://schemas.microsoft.com/office/drawing/2014/main" val="74889323"/>
                    </a:ext>
                  </a:extLst>
                </a:gridCol>
                <a:gridCol w="261074">
                  <a:extLst>
                    <a:ext uri="{9D8B030D-6E8A-4147-A177-3AD203B41FA5}">
                      <a16:colId xmlns:a16="http://schemas.microsoft.com/office/drawing/2014/main" val="2068943074"/>
                    </a:ext>
                  </a:extLst>
                </a:gridCol>
                <a:gridCol w="261074">
                  <a:extLst>
                    <a:ext uri="{9D8B030D-6E8A-4147-A177-3AD203B41FA5}">
                      <a16:colId xmlns:a16="http://schemas.microsoft.com/office/drawing/2014/main" val="1911852924"/>
                    </a:ext>
                  </a:extLst>
                </a:gridCol>
                <a:gridCol w="261074">
                  <a:extLst>
                    <a:ext uri="{9D8B030D-6E8A-4147-A177-3AD203B41FA5}">
                      <a16:colId xmlns:a16="http://schemas.microsoft.com/office/drawing/2014/main" val="1827954937"/>
                    </a:ext>
                  </a:extLst>
                </a:gridCol>
                <a:gridCol w="261074">
                  <a:extLst>
                    <a:ext uri="{9D8B030D-6E8A-4147-A177-3AD203B41FA5}">
                      <a16:colId xmlns:a16="http://schemas.microsoft.com/office/drawing/2014/main" val="1105168848"/>
                    </a:ext>
                  </a:extLst>
                </a:gridCol>
                <a:gridCol w="261074">
                  <a:extLst>
                    <a:ext uri="{9D8B030D-6E8A-4147-A177-3AD203B41FA5}">
                      <a16:colId xmlns:a16="http://schemas.microsoft.com/office/drawing/2014/main" val="867441905"/>
                    </a:ext>
                  </a:extLst>
                </a:gridCol>
                <a:gridCol w="261074">
                  <a:extLst>
                    <a:ext uri="{9D8B030D-6E8A-4147-A177-3AD203B41FA5}">
                      <a16:colId xmlns:a16="http://schemas.microsoft.com/office/drawing/2014/main" val="2312867449"/>
                    </a:ext>
                  </a:extLst>
                </a:gridCol>
                <a:gridCol w="261074">
                  <a:extLst>
                    <a:ext uri="{9D8B030D-6E8A-4147-A177-3AD203B41FA5}">
                      <a16:colId xmlns:a16="http://schemas.microsoft.com/office/drawing/2014/main" val="4035926304"/>
                    </a:ext>
                  </a:extLst>
                </a:gridCol>
                <a:gridCol w="261074">
                  <a:extLst>
                    <a:ext uri="{9D8B030D-6E8A-4147-A177-3AD203B41FA5}">
                      <a16:colId xmlns:a16="http://schemas.microsoft.com/office/drawing/2014/main" val="1605993070"/>
                    </a:ext>
                  </a:extLst>
                </a:gridCol>
                <a:gridCol w="261074">
                  <a:extLst>
                    <a:ext uri="{9D8B030D-6E8A-4147-A177-3AD203B41FA5}">
                      <a16:colId xmlns:a16="http://schemas.microsoft.com/office/drawing/2014/main" val="30129217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0025564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4109427E-A9CE-EDC4-48C7-8DD6FA75214B}"/>
              </a:ext>
            </a:extLst>
          </p:cNvPr>
          <p:cNvSpPr txBox="1"/>
          <p:nvPr/>
        </p:nvSpPr>
        <p:spPr>
          <a:xfrm>
            <a:off x="6753727" y="5044980"/>
            <a:ext cx="48474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20  21   22  23  24  25  26   27   28  29  30  31  32   33  34  35  36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101A5C2-AE2F-385B-4F26-9938D5966C88}"/>
              </a:ext>
            </a:extLst>
          </p:cNvPr>
          <p:cNvCxnSpPr>
            <a:cxnSpLocks/>
          </p:cNvCxnSpPr>
          <p:nvPr/>
        </p:nvCxnSpPr>
        <p:spPr>
          <a:xfrm>
            <a:off x="6525402" y="4762496"/>
            <a:ext cx="4927656" cy="0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U-Turn Arrow 49">
            <a:extLst>
              <a:ext uri="{FF2B5EF4-FFF2-40B4-BE49-F238E27FC236}">
                <a16:creationId xmlns:a16="http://schemas.microsoft.com/office/drawing/2014/main" id="{CE7AD545-A8A6-8321-5BEF-F7451A1BC50C}"/>
              </a:ext>
            </a:extLst>
          </p:cNvPr>
          <p:cNvSpPr/>
          <p:nvPr/>
        </p:nvSpPr>
        <p:spPr>
          <a:xfrm flipH="1">
            <a:off x="8480920" y="4268743"/>
            <a:ext cx="2611273" cy="363548"/>
          </a:xfrm>
          <a:prstGeom prst="uturnArrow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U-Turn Arrow 50">
            <a:extLst>
              <a:ext uri="{FF2B5EF4-FFF2-40B4-BE49-F238E27FC236}">
                <a16:creationId xmlns:a16="http://schemas.microsoft.com/office/drawing/2014/main" id="{A7EAAF54-30BA-28EC-EFA2-AD227F0F5A72}"/>
              </a:ext>
            </a:extLst>
          </p:cNvPr>
          <p:cNvSpPr/>
          <p:nvPr/>
        </p:nvSpPr>
        <p:spPr>
          <a:xfrm flipH="1">
            <a:off x="7129463" y="4268742"/>
            <a:ext cx="1351458" cy="302091"/>
          </a:xfrm>
          <a:prstGeom prst="uturnArrow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AC07303-5064-0CBE-483C-68F7B16AA3A2}"/>
              </a:ext>
            </a:extLst>
          </p:cNvPr>
          <p:cNvSpPr txBox="1"/>
          <p:nvPr/>
        </p:nvSpPr>
        <p:spPr>
          <a:xfrm>
            <a:off x="7572375" y="3917684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-5				-10</a:t>
            </a:r>
          </a:p>
        </p:txBody>
      </p:sp>
    </p:spTree>
    <p:extLst>
      <p:ext uri="{BB962C8B-B14F-4D97-AF65-F5344CB8AC3E}">
        <p14:creationId xmlns:p14="http://schemas.microsoft.com/office/powerpoint/2010/main" val="763851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C85E-4EC0-34EF-9667-F503A34F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09103"/>
            <a:ext cx="96012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Strategy: Number Lines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2678145-C18A-AA13-8C8B-B183EF1DE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786254"/>
              </p:ext>
            </p:extLst>
          </p:nvPr>
        </p:nvGraphicFramePr>
        <p:xfrm>
          <a:off x="1814830" y="1040577"/>
          <a:ext cx="9409430" cy="560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8766">
                  <a:extLst>
                    <a:ext uri="{9D8B030D-6E8A-4147-A177-3AD203B41FA5}">
                      <a16:colId xmlns:a16="http://schemas.microsoft.com/office/drawing/2014/main" val="2850343479"/>
                    </a:ext>
                  </a:extLst>
                </a:gridCol>
                <a:gridCol w="7990664">
                  <a:extLst>
                    <a:ext uri="{9D8B030D-6E8A-4147-A177-3AD203B41FA5}">
                      <a16:colId xmlns:a16="http://schemas.microsoft.com/office/drawing/2014/main" val="1262912875"/>
                    </a:ext>
                  </a:extLst>
                </a:gridCol>
              </a:tblGrid>
              <a:tr h="306691">
                <a:tc>
                  <a:txBody>
                    <a:bodyPr/>
                    <a:lstStyle/>
                    <a:p>
                      <a:r>
                        <a:rPr lang="en-US" sz="2000" b="1" dirty="0"/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Strategic 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609440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82 - 9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400659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21 - 16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348471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37 - 12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44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2612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C85E-4EC0-34EF-9667-F503A34F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09103"/>
            <a:ext cx="96012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Strategy: Number Lines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2678145-C18A-AA13-8C8B-B183EF1DE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652495"/>
              </p:ext>
            </p:extLst>
          </p:nvPr>
        </p:nvGraphicFramePr>
        <p:xfrm>
          <a:off x="1814830" y="1040577"/>
          <a:ext cx="9409430" cy="560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8766">
                  <a:extLst>
                    <a:ext uri="{9D8B030D-6E8A-4147-A177-3AD203B41FA5}">
                      <a16:colId xmlns:a16="http://schemas.microsoft.com/office/drawing/2014/main" val="2850343479"/>
                    </a:ext>
                  </a:extLst>
                </a:gridCol>
                <a:gridCol w="7990664">
                  <a:extLst>
                    <a:ext uri="{9D8B030D-6E8A-4147-A177-3AD203B41FA5}">
                      <a16:colId xmlns:a16="http://schemas.microsoft.com/office/drawing/2014/main" val="1262912875"/>
                    </a:ext>
                  </a:extLst>
                </a:gridCol>
              </a:tblGrid>
              <a:tr h="306691">
                <a:tc>
                  <a:txBody>
                    <a:bodyPr/>
                    <a:lstStyle/>
                    <a:p>
                      <a:r>
                        <a:rPr lang="en-US" sz="2000" b="1" dirty="0"/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Strategic 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609440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43 - 15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400659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76 - 37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348471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100 - 29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44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708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7E1306-DB49-BAA4-969D-56C69FF05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2D17B-81B4-1E49-6998-75E7EEDF6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572512"/>
            <a:ext cx="5065776" cy="36271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Describe the types of numbers you found were the easiest to jump on a number line. Why do you feel that way?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4B68BA0-4DB0-BE4E-4EAF-7B639C952FD7}"/>
              </a:ext>
            </a:extLst>
          </p:cNvPr>
          <p:cNvSpPr txBox="1">
            <a:spLocks/>
          </p:cNvSpPr>
          <p:nvPr/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Strategy: Number Lines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Written Response</a:t>
            </a:r>
          </a:p>
        </p:txBody>
      </p:sp>
      <p:pic>
        <p:nvPicPr>
          <p:cNvPr id="10" name="Picture 9" descr="Black pencil fence with one yellow pencil under a lightbulb">
            <a:extLst>
              <a:ext uri="{FF2B5EF4-FFF2-40B4-BE49-F238E27FC236}">
                <a16:creationId xmlns:a16="http://schemas.microsoft.com/office/drawing/2014/main" id="{C12636C4-DAEC-B8C1-572E-ECC6ED1C2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979" y="2572512"/>
            <a:ext cx="4830613" cy="289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9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38D2-52DD-01B8-F513-0FA76F8D7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Strategy: Near Doubles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8CE13-F5A0-CFF6-E865-F02F2434B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56816"/>
            <a:ext cx="10277856" cy="39105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i="0" dirty="0"/>
              <a:t>You can appl</a:t>
            </a:r>
            <a:r>
              <a:rPr lang="en-US" sz="2400" dirty="0"/>
              <a:t>y your knowledge of addition doubles facts to help you solve subtraction problems!</a:t>
            </a:r>
          </a:p>
          <a:p>
            <a:pPr>
              <a:lnSpc>
                <a:spcPct val="150000"/>
              </a:lnSpc>
            </a:pPr>
            <a:r>
              <a:rPr lang="en-US" sz="2400" i="0" dirty="0"/>
              <a:t>This strategy involves using a doubles fact you already know and adjusting it slightly to find the difference between two numbers.</a:t>
            </a:r>
          </a:p>
        </p:txBody>
      </p:sp>
    </p:spTree>
    <p:extLst>
      <p:ext uri="{BB962C8B-B14F-4D97-AF65-F5344CB8AC3E}">
        <p14:creationId xmlns:p14="http://schemas.microsoft.com/office/powerpoint/2010/main" val="3618566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4B1AA-1776-D138-0CA8-D4C680D44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Strategy: Near Doubles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Use a doubles fact you know and then adjust it to find a near doubles fact.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34D18-6EFB-182A-3CD5-82E9F9DA1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419" y="2405062"/>
            <a:ext cx="5434394" cy="35814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17 - 8</a:t>
            </a:r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r>
              <a:rPr lang="en-US" sz="2400" dirty="0"/>
              <a:t>Double 8 is 16.</a:t>
            </a:r>
          </a:p>
          <a:p>
            <a:pPr marL="0" indent="0" algn="ctr">
              <a:buNone/>
            </a:pPr>
            <a:r>
              <a:rPr lang="en-US" sz="2400" dirty="0"/>
              <a:t>We know 17 is just one more than 16, so the answer must be one more than 8.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17 – 8 = 9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6EC223-7973-3F36-D6CB-13FCE56A05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0847" y="2409823"/>
            <a:ext cx="5248655" cy="35814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/>
              <a:t>39 – 20</a:t>
            </a:r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r>
              <a:rPr lang="en-US" sz="2200" dirty="0"/>
              <a:t>Double 20 is 40. </a:t>
            </a:r>
          </a:p>
          <a:p>
            <a:pPr marL="0" indent="0" algn="ctr">
              <a:buNone/>
            </a:pPr>
            <a:r>
              <a:rPr lang="en-US" sz="2200" dirty="0"/>
              <a:t>We know 39 is just one less than 40, so the answer must be one less than 20. </a:t>
            </a:r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r>
              <a:rPr lang="en-US" sz="2200" dirty="0"/>
              <a:t>39 – 20 = 19. </a:t>
            </a:r>
          </a:p>
        </p:txBody>
      </p:sp>
    </p:spTree>
    <p:extLst>
      <p:ext uri="{BB962C8B-B14F-4D97-AF65-F5344CB8AC3E}">
        <p14:creationId xmlns:p14="http://schemas.microsoft.com/office/powerpoint/2010/main" val="3100214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C85E-4EC0-34EF-9667-F503A34F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09103"/>
            <a:ext cx="96012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Strategy: Near Doubles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2678145-C18A-AA13-8C8B-B183EF1DE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649377"/>
              </p:ext>
            </p:extLst>
          </p:nvPr>
        </p:nvGraphicFramePr>
        <p:xfrm>
          <a:off x="1814830" y="1040577"/>
          <a:ext cx="9409430" cy="560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8766">
                  <a:extLst>
                    <a:ext uri="{9D8B030D-6E8A-4147-A177-3AD203B41FA5}">
                      <a16:colId xmlns:a16="http://schemas.microsoft.com/office/drawing/2014/main" val="2850343479"/>
                    </a:ext>
                  </a:extLst>
                </a:gridCol>
                <a:gridCol w="7990664">
                  <a:extLst>
                    <a:ext uri="{9D8B030D-6E8A-4147-A177-3AD203B41FA5}">
                      <a16:colId xmlns:a16="http://schemas.microsoft.com/office/drawing/2014/main" val="1262912875"/>
                    </a:ext>
                  </a:extLst>
                </a:gridCol>
              </a:tblGrid>
              <a:tr h="306691">
                <a:tc>
                  <a:txBody>
                    <a:bodyPr/>
                    <a:lstStyle/>
                    <a:p>
                      <a:r>
                        <a:rPr lang="en-US" sz="2000" b="1" dirty="0"/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Strategic 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609440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13 - 7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400659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24 - 11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348471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41 - 20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44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0020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38D2-52DD-01B8-F513-0FA76F8D7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Strategy: Counting 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8CE13-F5A0-CFF6-E865-F02F2434B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56816"/>
            <a:ext cx="10277856" cy="39105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Counting back is the opposite of counting on, just like subtraction is the opposite of addition!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Some helpful ways to count back include using your fingers, manipulatives, or tens frames to visualize taking away. </a:t>
            </a:r>
          </a:p>
        </p:txBody>
      </p:sp>
    </p:spTree>
    <p:extLst>
      <p:ext uri="{BB962C8B-B14F-4D97-AF65-F5344CB8AC3E}">
        <p14:creationId xmlns:p14="http://schemas.microsoft.com/office/powerpoint/2010/main" val="979093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C85E-4EC0-34EF-9667-F503A34F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09103"/>
            <a:ext cx="96012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Strategy: Near Doubles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2678145-C18A-AA13-8C8B-B183EF1DE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01319"/>
              </p:ext>
            </p:extLst>
          </p:nvPr>
        </p:nvGraphicFramePr>
        <p:xfrm>
          <a:off x="1814830" y="1040577"/>
          <a:ext cx="9409430" cy="560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8766">
                  <a:extLst>
                    <a:ext uri="{9D8B030D-6E8A-4147-A177-3AD203B41FA5}">
                      <a16:colId xmlns:a16="http://schemas.microsoft.com/office/drawing/2014/main" val="2850343479"/>
                    </a:ext>
                  </a:extLst>
                </a:gridCol>
                <a:gridCol w="7990664">
                  <a:extLst>
                    <a:ext uri="{9D8B030D-6E8A-4147-A177-3AD203B41FA5}">
                      <a16:colId xmlns:a16="http://schemas.microsoft.com/office/drawing/2014/main" val="1262912875"/>
                    </a:ext>
                  </a:extLst>
                </a:gridCol>
              </a:tblGrid>
              <a:tr h="306691">
                <a:tc>
                  <a:txBody>
                    <a:bodyPr/>
                    <a:lstStyle/>
                    <a:p>
                      <a:r>
                        <a:rPr lang="en-US" sz="2000" b="1" dirty="0"/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Strategic 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609440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29 - 15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400659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51 - 25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348471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35 - 18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44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0104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7E1306-DB49-BAA4-969D-56C69FF05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2D17B-81B4-1E49-6998-75E7EEDF6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572512"/>
            <a:ext cx="5065776" cy="36271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Explain how your knowledge of addition was helpful to you as you mentally used a near doubles strategy to subtract.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4B68BA0-4DB0-BE4E-4EAF-7B639C952FD7}"/>
              </a:ext>
            </a:extLst>
          </p:cNvPr>
          <p:cNvSpPr txBox="1">
            <a:spLocks/>
          </p:cNvSpPr>
          <p:nvPr/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Strategy: Near Doubles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Written Response</a:t>
            </a:r>
          </a:p>
        </p:txBody>
      </p:sp>
      <p:pic>
        <p:nvPicPr>
          <p:cNvPr id="10" name="Picture 9" descr="Black pencil fence with one yellow pencil under a lightbulb">
            <a:extLst>
              <a:ext uri="{FF2B5EF4-FFF2-40B4-BE49-F238E27FC236}">
                <a16:creationId xmlns:a16="http://schemas.microsoft.com/office/drawing/2014/main" id="{C12636C4-DAEC-B8C1-572E-ECC6ED1C2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979" y="2572512"/>
            <a:ext cx="4830613" cy="289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8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4B1AA-1776-D138-0CA8-D4C680D44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Strategy: Counting Back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Counting back is the opposite of counting 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34D18-6EFB-182A-3CD5-82E9F9DA1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1675" y="2378964"/>
            <a:ext cx="3880021" cy="397764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We can count back visually with tens frames!</a:t>
            </a:r>
          </a:p>
          <a:p>
            <a:pPr marL="0" indent="0" algn="ctr">
              <a:buNone/>
            </a:pPr>
            <a:r>
              <a:rPr lang="en-US" dirty="0"/>
              <a:t>13 – 6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13 – 6 = 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6EC223-7973-3F36-D6CB-13FCE56A05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We can count back out loud by starting at 13 and calling the previous six numbers: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“12, 11, 10, 9, 8, 7”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13 – 6 = 7</a:t>
            </a:r>
          </a:p>
        </p:txBody>
      </p:sp>
      <p:graphicFrame>
        <p:nvGraphicFramePr>
          <p:cNvPr id="21" name="Table 8">
            <a:extLst>
              <a:ext uri="{FF2B5EF4-FFF2-40B4-BE49-F238E27FC236}">
                <a16:creationId xmlns:a16="http://schemas.microsoft.com/office/drawing/2014/main" id="{1DDE19D5-5C90-089E-C48D-F1646EC626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333951"/>
              </p:ext>
            </p:extLst>
          </p:nvPr>
        </p:nvGraphicFramePr>
        <p:xfrm>
          <a:off x="1739264" y="3482592"/>
          <a:ext cx="2820380" cy="10269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4076">
                  <a:extLst>
                    <a:ext uri="{9D8B030D-6E8A-4147-A177-3AD203B41FA5}">
                      <a16:colId xmlns:a16="http://schemas.microsoft.com/office/drawing/2014/main" val="3908632260"/>
                    </a:ext>
                  </a:extLst>
                </a:gridCol>
                <a:gridCol w="564076">
                  <a:extLst>
                    <a:ext uri="{9D8B030D-6E8A-4147-A177-3AD203B41FA5}">
                      <a16:colId xmlns:a16="http://schemas.microsoft.com/office/drawing/2014/main" val="3308264445"/>
                    </a:ext>
                  </a:extLst>
                </a:gridCol>
                <a:gridCol w="564076">
                  <a:extLst>
                    <a:ext uri="{9D8B030D-6E8A-4147-A177-3AD203B41FA5}">
                      <a16:colId xmlns:a16="http://schemas.microsoft.com/office/drawing/2014/main" val="1826427394"/>
                    </a:ext>
                  </a:extLst>
                </a:gridCol>
                <a:gridCol w="564076">
                  <a:extLst>
                    <a:ext uri="{9D8B030D-6E8A-4147-A177-3AD203B41FA5}">
                      <a16:colId xmlns:a16="http://schemas.microsoft.com/office/drawing/2014/main" val="2933575453"/>
                    </a:ext>
                  </a:extLst>
                </a:gridCol>
                <a:gridCol w="564076">
                  <a:extLst>
                    <a:ext uri="{9D8B030D-6E8A-4147-A177-3AD203B41FA5}">
                      <a16:colId xmlns:a16="http://schemas.microsoft.com/office/drawing/2014/main" val="2645173926"/>
                    </a:ext>
                  </a:extLst>
                </a:gridCol>
              </a:tblGrid>
              <a:tr h="5134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504602"/>
                  </a:ext>
                </a:extLst>
              </a:tr>
              <a:tr h="5134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072363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69ADA487-D703-83C5-A855-7CB8ABE9933E}"/>
              </a:ext>
            </a:extLst>
          </p:cNvPr>
          <p:cNvGrpSpPr/>
          <p:nvPr/>
        </p:nvGrpSpPr>
        <p:grpSpPr>
          <a:xfrm>
            <a:off x="1759656" y="3574119"/>
            <a:ext cx="2799987" cy="1788713"/>
            <a:chOff x="1759656" y="3574119"/>
            <a:chExt cx="3736560" cy="247554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C32234A-18C8-DCAF-1865-3C310CC8EC8B}"/>
                </a:ext>
              </a:extLst>
            </p:cNvPr>
            <p:cNvSpPr/>
            <p:nvPr/>
          </p:nvSpPr>
          <p:spPr>
            <a:xfrm>
              <a:off x="1830387" y="5346784"/>
              <a:ext cx="384048" cy="39319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9716D81-139B-6567-09B1-5BE97AEB0554}"/>
                </a:ext>
              </a:extLst>
            </p:cNvPr>
            <p:cNvSpPr/>
            <p:nvPr/>
          </p:nvSpPr>
          <p:spPr>
            <a:xfrm>
              <a:off x="3441631" y="5346784"/>
              <a:ext cx="384048" cy="39319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C185E8A-0CB5-099A-6DB6-619EDB10487D}"/>
                </a:ext>
              </a:extLst>
            </p:cNvPr>
            <p:cNvSpPr/>
            <p:nvPr/>
          </p:nvSpPr>
          <p:spPr>
            <a:xfrm>
              <a:off x="2645333" y="5346784"/>
              <a:ext cx="384048" cy="39319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2AE2104-07FD-CDE9-9E18-6BD01AACA954}"/>
                </a:ext>
              </a:extLst>
            </p:cNvPr>
            <p:cNvSpPr/>
            <p:nvPr/>
          </p:nvSpPr>
          <p:spPr>
            <a:xfrm>
              <a:off x="1830387" y="3574119"/>
              <a:ext cx="384048" cy="39319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F482C3A-15AC-DDD3-C893-DB7099231282}"/>
                </a:ext>
              </a:extLst>
            </p:cNvPr>
            <p:cNvSpPr/>
            <p:nvPr/>
          </p:nvSpPr>
          <p:spPr>
            <a:xfrm>
              <a:off x="3441631" y="3574119"/>
              <a:ext cx="384048" cy="39319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AF7B484-89BC-EAF6-D622-03F0069577C9}"/>
                </a:ext>
              </a:extLst>
            </p:cNvPr>
            <p:cNvSpPr/>
            <p:nvPr/>
          </p:nvSpPr>
          <p:spPr>
            <a:xfrm>
              <a:off x="2645333" y="3574119"/>
              <a:ext cx="384048" cy="39319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8C5553-ED60-F760-3220-3A652737DE49}"/>
                </a:ext>
              </a:extLst>
            </p:cNvPr>
            <p:cNvSpPr/>
            <p:nvPr/>
          </p:nvSpPr>
          <p:spPr>
            <a:xfrm>
              <a:off x="4239412" y="3574119"/>
              <a:ext cx="384048" cy="39319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4B05CD2-BBAE-4361-4A2E-6F246E5BE683}"/>
                </a:ext>
              </a:extLst>
            </p:cNvPr>
            <p:cNvSpPr/>
            <p:nvPr/>
          </p:nvSpPr>
          <p:spPr>
            <a:xfrm>
              <a:off x="5037193" y="3574119"/>
              <a:ext cx="384048" cy="39319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9152D48-20BF-84F7-ADEC-C6646ABDAB39}"/>
                </a:ext>
              </a:extLst>
            </p:cNvPr>
            <p:cNvSpPr/>
            <p:nvPr/>
          </p:nvSpPr>
          <p:spPr>
            <a:xfrm>
              <a:off x="3449348" y="4274654"/>
              <a:ext cx="384048" cy="39319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B95C9CA-DB27-DEAF-7D0D-EE5AD7AAE758}"/>
                </a:ext>
              </a:extLst>
            </p:cNvPr>
            <p:cNvSpPr/>
            <p:nvPr/>
          </p:nvSpPr>
          <p:spPr>
            <a:xfrm>
              <a:off x="2645333" y="4274654"/>
              <a:ext cx="384048" cy="39319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F4CE2E5-5022-CE09-57C1-1A171CFB95B0}"/>
                </a:ext>
              </a:extLst>
            </p:cNvPr>
            <p:cNvSpPr/>
            <p:nvPr/>
          </p:nvSpPr>
          <p:spPr>
            <a:xfrm>
              <a:off x="1830387" y="4259573"/>
              <a:ext cx="384048" cy="39319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7834879-B12A-0E51-B22C-5B906D0DC711}"/>
                </a:ext>
              </a:extLst>
            </p:cNvPr>
            <p:cNvSpPr/>
            <p:nvPr/>
          </p:nvSpPr>
          <p:spPr>
            <a:xfrm>
              <a:off x="5017754" y="4273808"/>
              <a:ext cx="384048" cy="39319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38AFBDE-EB0B-6DCA-3169-4CDD80E1F071}"/>
                </a:ext>
              </a:extLst>
            </p:cNvPr>
            <p:cNvSpPr/>
            <p:nvPr/>
          </p:nvSpPr>
          <p:spPr>
            <a:xfrm>
              <a:off x="4253363" y="4272701"/>
              <a:ext cx="384048" cy="39319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Multiply 5">
              <a:extLst>
                <a:ext uri="{FF2B5EF4-FFF2-40B4-BE49-F238E27FC236}">
                  <a16:creationId xmlns:a16="http://schemas.microsoft.com/office/drawing/2014/main" id="{0FA02ED3-FEF3-C261-2325-A9E05A695A96}"/>
                </a:ext>
              </a:extLst>
            </p:cNvPr>
            <p:cNvSpPr/>
            <p:nvPr/>
          </p:nvSpPr>
          <p:spPr>
            <a:xfrm>
              <a:off x="4957198" y="3984412"/>
              <a:ext cx="539018" cy="969770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Multiply 30">
              <a:extLst>
                <a:ext uri="{FF2B5EF4-FFF2-40B4-BE49-F238E27FC236}">
                  <a16:creationId xmlns:a16="http://schemas.microsoft.com/office/drawing/2014/main" id="{11B375A5-CD2E-1275-4F5B-C3A12C5ADF10}"/>
                </a:ext>
              </a:extLst>
            </p:cNvPr>
            <p:cNvSpPr/>
            <p:nvPr/>
          </p:nvSpPr>
          <p:spPr>
            <a:xfrm>
              <a:off x="1759656" y="5048357"/>
              <a:ext cx="539018" cy="969770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Multiply 31">
              <a:extLst>
                <a:ext uri="{FF2B5EF4-FFF2-40B4-BE49-F238E27FC236}">
                  <a16:creationId xmlns:a16="http://schemas.microsoft.com/office/drawing/2014/main" id="{36D73A0C-5B46-CDD1-7490-41E678BF16B9}"/>
                </a:ext>
              </a:extLst>
            </p:cNvPr>
            <p:cNvSpPr/>
            <p:nvPr/>
          </p:nvSpPr>
          <p:spPr>
            <a:xfrm>
              <a:off x="2543758" y="5071147"/>
              <a:ext cx="539018" cy="969770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Multiply 32">
              <a:extLst>
                <a:ext uri="{FF2B5EF4-FFF2-40B4-BE49-F238E27FC236}">
                  <a16:creationId xmlns:a16="http://schemas.microsoft.com/office/drawing/2014/main" id="{DD6989F7-C112-9A53-05BB-71CC0BEFD76E}"/>
                </a:ext>
              </a:extLst>
            </p:cNvPr>
            <p:cNvSpPr/>
            <p:nvPr/>
          </p:nvSpPr>
          <p:spPr>
            <a:xfrm>
              <a:off x="3364146" y="3984412"/>
              <a:ext cx="539018" cy="969770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Multiply 33">
              <a:extLst>
                <a:ext uri="{FF2B5EF4-FFF2-40B4-BE49-F238E27FC236}">
                  <a16:creationId xmlns:a16="http://schemas.microsoft.com/office/drawing/2014/main" id="{CBBE37CF-89F3-C31D-C8B1-6887D182FFA2}"/>
                </a:ext>
              </a:extLst>
            </p:cNvPr>
            <p:cNvSpPr/>
            <p:nvPr/>
          </p:nvSpPr>
          <p:spPr>
            <a:xfrm>
              <a:off x="4192743" y="3984412"/>
              <a:ext cx="539018" cy="969770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Multiply 34">
              <a:extLst>
                <a:ext uri="{FF2B5EF4-FFF2-40B4-BE49-F238E27FC236}">
                  <a16:creationId xmlns:a16="http://schemas.microsoft.com/office/drawing/2014/main" id="{1E38615C-5BC6-8625-5169-A4CD67599EAD}"/>
                </a:ext>
              </a:extLst>
            </p:cNvPr>
            <p:cNvSpPr/>
            <p:nvPr/>
          </p:nvSpPr>
          <p:spPr>
            <a:xfrm>
              <a:off x="3384947" y="5079897"/>
              <a:ext cx="539018" cy="969770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6" name="Table 8">
            <a:extLst>
              <a:ext uri="{FF2B5EF4-FFF2-40B4-BE49-F238E27FC236}">
                <a16:creationId xmlns:a16="http://schemas.microsoft.com/office/drawing/2014/main" id="{02100EB2-3EC3-1617-2ED9-D0DD8BD83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308989"/>
              </p:ext>
            </p:extLst>
          </p:nvPr>
        </p:nvGraphicFramePr>
        <p:xfrm>
          <a:off x="1739264" y="4733679"/>
          <a:ext cx="2820380" cy="10269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4076">
                  <a:extLst>
                    <a:ext uri="{9D8B030D-6E8A-4147-A177-3AD203B41FA5}">
                      <a16:colId xmlns:a16="http://schemas.microsoft.com/office/drawing/2014/main" val="3908632260"/>
                    </a:ext>
                  </a:extLst>
                </a:gridCol>
                <a:gridCol w="564076">
                  <a:extLst>
                    <a:ext uri="{9D8B030D-6E8A-4147-A177-3AD203B41FA5}">
                      <a16:colId xmlns:a16="http://schemas.microsoft.com/office/drawing/2014/main" val="3308264445"/>
                    </a:ext>
                  </a:extLst>
                </a:gridCol>
                <a:gridCol w="564076">
                  <a:extLst>
                    <a:ext uri="{9D8B030D-6E8A-4147-A177-3AD203B41FA5}">
                      <a16:colId xmlns:a16="http://schemas.microsoft.com/office/drawing/2014/main" val="1826427394"/>
                    </a:ext>
                  </a:extLst>
                </a:gridCol>
                <a:gridCol w="564076">
                  <a:extLst>
                    <a:ext uri="{9D8B030D-6E8A-4147-A177-3AD203B41FA5}">
                      <a16:colId xmlns:a16="http://schemas.microsoft.com/office/drawing/2014/main" val="2933575453"/>
                    </a:ext>
                  </a:extLst>
                </a:gridCol>
                <a:gridCol w="564076">
                  <a:extLst>
                    <a:ext uri="{9D8B030D-6E8A-4147-A177-3AD203B41FA5}">
                      <a16:colId xmlns:a16="http://schemas.microsoft.com/office/drawing/2014/main" val="2645173926"/>
                    </a:ext>
                  </a:extLst>
                </a:gridCol>
              </a:tblGrid>
              <a:tr h="5134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504602"/>
                  </a:ext>
                </a:extLst>
              </a:tr>
              <a:tr h="5134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072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358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C85E-4EC0-34EF-9667-F503A34F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09103"/>
            <a:ext cx="96012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Strategy: Counting Back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2678145-C18A-AA13-8C8B-B183EF1DE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160220"/>
              </p:ext>
            </p:extLst>
          </p:nvPr>
        </p:nvGraphicFramePr>
        <p:xfrm>
          <a:off x="1814830" y="1040577"/>
          <a:ext cx="9409430" cy="560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8766">
                  <a:extLst>
                    <a:ext uri="{9D8B030D-6E8A-4147-A177-3AD203B41FA5}">
                      <a16:colId xmlns:a16="http://schemas.microsoft.com/office/drawing/2014/main" val="2850343479"/>
                    </a:ext>
                  </a:extLst>
                </a:gridCol>
                <a:gridCol w="7990664">
                  <a:extLst>
                    <a:ext uri="{9D8B030D-6E8A-4147-A177-3AD203B41FA5}">
                      <a16:colId xmlns:a16="http://schemas.microsoft.com/office/drawing/2014/main" val="1262912875"/>
                    </a:ext>
                  </a:extLst>
                </a:gridCol>
              </a:tblGrid>
              <a:tr h="306691">
                <a:tc>
                  <a:txBody>
                    <a:bodyPr/>
                    <a:lstStyle/>
                    <a:p>
                      <a:r>
                        <a:rPr lang="en-US" sz="2000" b="1" dirty="0"/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Strategic 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609440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9 - 3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400659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14 - 5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348471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26 - 11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44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193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C85E-4EC0-34EF-9667-F503A34F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09103"/>
            <a:ext cx="96012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Strategy: Counting Back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2678145-C18A-AA13-8C8B-B183EF1DE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21491"/>
              </p:ext>
            </p:extLst>
          </p:nvPr>
        </p:nvGraphicFramePr>
        <p:xfrm>
          <a:off x="1814830" y="1040577"/>
          <a:ext cx="9409430" cy="560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8766">
                  <a:extLst>
                    <a:ext uri="{9D8B030D-6E8A-4147-A177-3AD203B41FA5}">
                      <a16:colId xmlns:a16="http://schemas.microsoft.com/office/drawing/2014/main" val="2850343479"/>
                    </a:ext>
                  </a:extLst>
                </a:gridCol>
                <a:gridCol w="7990664">
                  <a:extLst>
                    <a:ext uri="{9D8B030D-6E8A-4147-A177-3AD203B41FA5}">
                      <a16:colId xmlns:a16="http://schemas.microsoft.com/office/drawing/2014/main" val="1262912875"/>
                    </a:ext>
                  </a:extLst>
                </a:gridCol>
              </a:tblGrid>
              <a:tr h="306691">
                <a:tc>
                  <a:txBody>
                    <a:bodyPr/>
                    <a:lstStyle/>
                    <a:p>
                      <a:r>
                        <a:rPr lang="en-US" sz="2000" b="1" dirty="0"/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Strategic 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609440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78 - 10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400659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78 - 20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348471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78 - 22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44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460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7E1306-DB49-BAA4-969D-56C69FF05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2D17B-81B4-1E49-6998-75E7EEDF6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572512"/>
            <a:ext cx="5065776" cy="36271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Why might knowing the counting back strategy be beneficial?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4B68BA0-4DB0-BE4E-4EAF-7B639C952FD7}"/>
              </a:ext>
            </a:extLst>
          </p:cNvPr>
          <p:cNvSpPr txBox="1">
            <a:spLocks/>
          </p:cNvSpPr>
          <p:nvPr/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Strategy: Counting Back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Written Response</a:t>
            </a:r>
          </a:p>
        </p:txBody>
      </p:sp>
      <p:pic>
        <p:nvPicPr>
          <p:cNvPr id="10" name="Picture 9" descr="Black pencil fence with one yellow pencil under a lightbulb">
            <a:extLst>
              <a:ext uri="{FF2B5EF4-FFF2-40B4-BE49-F238E27FC236}">
                <a16:creationId xmlns:a16="http://schemas.microsoft.com/office/drawing/2014/main" id="{C12636C4-DAEC-B8C1-572E-ECC6ED1C2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979" y="2572512"/>
            <a:ext cx="4830613" cy="289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39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38D2-52DD-01B8-F513-0FA76F8D7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Strategy: Finding Tens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8CE13-F5A0-CFF6-E865-F02F2434B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56816"/>
            <a:ext cx="10277856" cy="39105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Finding a group of ten in a subtraction problem can help make solving that problem easier!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We can easily subtract from ten using what we know about place value.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We can use tens facts and adjust our answer to find the difference.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If you can find a group of ten, you can more easily finish the subtraction problem.</a:t>
            </a:r>
          </a:p>
        </p:txBody>
      </p:sp>
    </p:spTree>
    <p:extLst>
      <p:ext uri="{BB962C8B-B14F-4D97-AF65-F5344CB8AC3E}">
        <p14:creationId xmlns:p14="http://schemas.microsoft.com/office/powerpoint/2010/main" val="737156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B0976BE0-1863-B37E-E8B6-4843132F8BEE}"/>
              </a:ext>
            </a:extLst>
          </p:cNvPr>
          <p:cNvSpPr txBox="1">
            <a:spLocks/>
          </p:cNvSpPr>
          <p:nvPr/>
        </p:nvSpPr>
        <p:spPr>
          <a:xfrm>
            <a:off x="6307083" y="2125150"/>
            <a:ext cx="4447786" cy="3581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endParaRPr lang="en-US" dirty="0"/>
          </a:p>
          <a:p>
            <a:pPr marL="0" indent="0" algn="ctr">
              <a:buFont typeface="Franklin Gothic Book" panose="020B0503020102020204" pitchFamily="34" charset="0"/>
              <a:buNone/>
            </a:pPr>
            <a:r>
              <a:rPr lang="en-US" dirty="0"/>
              <a:t>12 - 9</a:t>
            </a:r>
          </a:p>
          <a:p>
            <a:pPr marL="0" indent="0" algn="ctr">
              <a:buFont typeface="Franklin Gothic Book" panose="020B0503020102020204" pitchFamily="34" charset="0"/>
              <a:buNone/>
            </a:pPr>
            <a:endParaRPr lang="en-US" dirty="0"/>
          </a:p>
          <a:p>
            <a:pPr marL="0" indent="0" algn="ctr">
              <a:buFont typeface="Franklin Gothic Book" panose="020B0503020102020204" pitchFamily="34" charset="0"/>
              <a:buNone/>
            </a:pPr>
            <a:r>
              <a:rPr lang="en-US" dirty="0"/>
              <a:t>2 + 10 - 9</a:t>
            </a:r>
          </a:p>
          <a:p>
            <a:pPr marL="0" indent="0" algn="ctr">
              <a:buFont typeface="Franklin Gothic Book" panose="020B0503020102020204" pitchFamily="34" charset="0"/>
              <a:buNone/>
            </a:pPr>
            <a:endParaRPr lang="en-US" dirty="0"/>
          </a:p>
          <a:p>
            <a:pPr marL="0" indent="0" algn="ctr">
              <a:buFont typeface="Franklin Gothic Book" panose="020B0503020102020204" pitchFamily="34" charset="0"/>
              <a:buNone/>
            </a:pPr>
            <a:r>
              <a:rPr lang="en-US" dirty="0"/>
              <a:t>2 + 1</a:t>
            </a:r>
          </a:p>
          <a:p>
            <a:pPr marL="0" indent="0" algn="ctr">
              <a:buFont typeface="Franklin Gothic Book" panose="020B0503020102020204" pitchFamily="34" charset="0"/>
              <a:buNone/>
            </a:pPr>
            <a:endParaRPr lang="en-US" dirty="0"/>
          </a:p>
          <a:p>
            <a:pPr marL="0" indent="0" algn="ctr">
              <a:buFont typeface="Franklin Gothic Book" panose="020B0503020102020204" pitchFamily="34" charset="0"/>
              <a:buNone/>
            </a:pPr>
            <a:r>
              <a:rPr lang="en-US" dirty="0"/>
              <a:t>3</a:t>
            </a:r>
          </a:p>
          <a:p>
            <a:pPr marL="0" indent="0">
              <a:buFont typeface="Franklin Gothic Book" panose="020B0503020102020204" pitchFamily="34" charset="0"/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F4B1AA-1776-D138-0CA8-D4C680D44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Strategy: Finding Tens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Find a ten, subtract, and adjust your answer.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34D18-6EFB-182A-3CD5-82E9F9DA1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2956" y="2125150"/>
            <a:ext cx="4942058" cy="41647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11 </a:t>
            </a:r>
            <a:r>
              <a:rPr lang="en-US"/>
              <a:t>– 4</a:t>
            </a:r>
            <a:endParaRPr lang="en-US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If 10 – 4 is 6, and 11 is just one more than 10, then adjusting by adding one more to 6 will provide the correct difference.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11 – 4 = 7 </a:t>
            </a:r>
          </a:p>
        </p:txBody>
      </p:sp>
      <p:sp>
        <p:nvSpPr>
          <p:cNvPr id="20" name="Explosion 2 19">
            <a:extLst>
              <a:ext uri="{FF2B5EF4-FFF2-40B4-BE49-F238E27FC236}">
                <a16:creationId xmlns:a16="http://schemas.microsoft.com/office/drawing/2014/main" id="{67986491-E3AA-0E0E-C697-C6D1CFBE1CD6}"/>
              </a:ext>
            </a:extLst>
          </p:cNvPr>
          <p:cNvSpPr/>
          <p:nvPr/>
        </p:nvSpPr>
        <p:spPr>
          <a:xfrm rot="20852306">
            <a:off x="607561" y="4601345"/>
            <a:ext cx="3203487" cy="1621932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 = 10 + 1</a:t>
            </a:r>
          </a:p>
        </p:txBody>
      </p:sp>
      <p:sp>
        <p:nvSpPr>
          <p:cNvPr id="35" name="Explosion 1 34">
            <a:extLst>
              <a:ext uri="{FF2B5EF4-FFF2-40B4-BE49-F238E27FC236}">
                <a16:creationId xmlns:a16="http://schemas.microsoft.com/office/drawing/2014/main" id="{D90661A2-F7E1-89CE-645A-1031A5D073D1}"/>
              </a:ext>
            </a:extLst>
          </p:cNvPr>
          <p:cNvSpPr/>
          <p:nvPr/>
        </p:nvSpPr>
        <p:spPr>
          <a:xfrm rot="514434">
            <a:off x="9195407" y="3722372"/>
            <a:ext cx="2607217" cy="1841612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 = 2 + 10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2100A30-11E5-F783-BBBE-8FAA27DF24DB}"/>
              </a:ext>
            </a:extLst>
          </p:cNvPr>
          <p:cNvCxnSpPr>
            <a:cxnSpLocks/>
          </p:cNvCxnSpPr>
          <p:nvPr/>
        </p:nvCxnSpPr>
        <p:spPr>
          <a:xfrm flipH="1">
            <a:off x="8205688" y="2917353"/>
            <a:ext cx="142117" cy="544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E0A39DC-CDAD-5BC3-D3A5-40DA01D1F12D}"/>
              </a:ext>
            </a:extLst>
          </p:cNvPr>
          <p:cNvCxnSpPr>
            <a:cxnSpLocks/>
          </p:cNvCxnSpPr>
          <p:nvPr/>
        </p:nvCxnSpPr>
        <p:spPr>
          <a:xfrm>
            <a:off x="8446058" y="2907520"/>
            <a:ext cx="169837" cy="544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FA059C9-E8E6-3582-29C4-5287D5E484BC}"/>
              </a:ext>
            </a:extLst>
          </p:cNvPr>
          <p:cNvCxnSpPr>
            <a:cxnSpLocks/>
          </p:cNvCxnSpPr>
          <p:nvPr/>
        </p:nvCxnSpPr>
        <p:spPr>
          <a:xfrm>
            <a:off x="8761101" y="3805084"/>
            <a:ext cx="0" cy="535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5111008-AF25-142F-E839-A5F05D67A523}"/>
              </a:ext>
            </a:extLst>
          </p:cNvPr>
          <p:cNvCxnSpPr>
            <a:cxnSpLocks/>
          </p:cNvCxnSpPr>
          <p:nvPr/>
        </p:nvCxnSpPr>
        <p:spPr>
          <a:xfrm>
            <a:off x="8171038" y="3765756"/>
            <a:ext cx="124895" cy="575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79900E8-07E2-56F1-02FE-4DC2CC6C9490}"/>
              </a:ext>
            </a:extLst>
          </p:cNvPr>
          <p:cNvCxnSpPr>
            <a:cxnSpLocks/>
          </p:cNvCxnSpPr>
          <p:nvPr/>
        </p:nvCxnSpPr>
        <p:spPr>
          <a:xfrm flipH="1">
            <a:off x="8591279" y="4670322"/>
            <a:ext cx="156254" cy="521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D2CF1A-D347-483F-641E-E24280973734}"/>
              </a:ext>
            </a:extLst>
          </p:cNvPr>
          <p:cNvCxnSpPr>
            <a:cxnSpLocks/>
          </p:cNvCxnSpPr>
          <p:nvPr/>
        </p:nvCxnSpPr>
        <p:spPr>
          <a:xfrm>
            <a:off x="8314159" y="4670322"/>
            <a:ext cx="136101" cy="538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458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C85E-4EC0-34EF-9667-F503A34F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09103"/>
            <a:ext cx="96012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Strategy: Finding Tens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2678145-C18A-AA13-8C8B-B183EF1DE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819622"/>
              </p:ext>
            </p:extLst>
          </p:nvPr>
        </p:nvGraphicFramePr>
        <p:xfrm>
          <a:off x="1814830" y="1040577"/>
          <a:ext cx="9409430" cy="560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8766">
                  <a:extLst>
                    <a:ext uri="{9D8B030D-6E8A-4147-A177-3AD203B41FA5}">
                      <a16:colId xmlns:a16="http://schemas.microsoft.com/office/drawing/2014/main" val="2850343479"/>
                    </a:ext>
                  </a:extLst>
                </a:gridCol>
                <a:gridCol w="7990664">
                  <a:extLst>
                    <a:ext uri="{9D8B030D-6E8A-4147-A177-3AD203B41FA5}">
                      <a16:colId xmlns:a16="http://schemas.microsoft.com/office/drawing/2014/main" val="1262912875"/>
                    </a:ext>
                  </a:extLst>
                </a:gridCol>
              </a:tblGrid>
              <a:tr h="306691">
                <a:tc>
                  <a:txBody>
                    <a:bodyPr/>
                    <a:lstStyle/>
                    <a:p>
                      <a:r>
                        <a:rPr lang="en-US" sz="2000" b="1" dirty="0"/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Strategic 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609440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13 - 8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400659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11 - 4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348471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16 – 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44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82823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227</TotalTime>
  <Words>756</Words>
  <Application>Microsoft Macintosh PowerPoint</Application>
  <PresentationFormat>Widescreen</PresentationFormat>
  <Paragraphs>226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Franklin Gothic Book</vt:lpstr>
      <vt:lpstr>Crop</vt:lpstr>
      <vt:lpstr>Subtraction</vt:lpstr>
      <vt:lpstr>Strategy: Counting Back</vt:lpstr>
      <vt:lpstr>Strategy: Counting Back  Counting back is the opposite of counting on.</vt:lpstr>
      <vt:lpstr>Strategy: Counting Back</vt:lpstr>
      <vt:lpstr>Strategy: Counting Back</vt:lpstr>
      <vt:lpstr>   </vt:lpstr>
      <vt:lpstr>Strategy: Finding Tens</vt:lpstr>
      <vt:lpstr>Strategy: Finding Tens  Find a ten, subtract, and adjust your answer.</vt:lpstr>
      <vt:lpstr>Strategy: Finding Tens</vt:lpstr>
      <vt:lpstr>Strategy: Finding Tens</vt:lpstr>
      <vt:lpstr>   </vt:lpstr>
      <vt:lpstr>Strategy: Number Lines</vt:lpstr>
      <vt:lpstr>Strategy: Number Lines  Number lines can help us visualize subtraction. </vt:lpstr>
      <vt:lpstr>Strategy: Number Lines</vt:lpstr>
      <vt:lpstr>Strategy: Number Lines</vt:lpstr>
      <vt:lpstr>   </vt:lpstr>
      <vt:lpstr>Strategy: Near Doubles</vt:lpstr>
      <vt:lpstr>Strategy: Near Doubles  Use a doubles fact you know and then adjust it to find a near doubles fact.</vt:lpstr>
      <vt:lpstr>Strategy: Near Doubles</vt:lpstr>
      <vt:lpstr>Strategy: Near Doubles</vt:lpstr>
      <vt:lpstr>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Subtraction</dc:title>
  <dc:creator>Caroline Davidson</dc:creator>
  <cp:lastModifiedBy>Caroline Davidson</cp:lastModifiedBy>
  <cp:revision>1</cp:revision>
  <dcterms:created xsi:type="dcterms:W3CDTF">2022-04-22T15:47:58Z</dcterms:created>
  <dcterms:modified xsi:type="dcterms:W3CDTF">2022-04-28T16:39:24Z</dcterms:modified>
</cp:coreProperties>
</file>