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9D819-A940-494C-89F7-93AC2311C0C0}" v="18" dt="2022-04-25T14:09:44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/>
    <p:restoredTop sz="95890"/>
  </p:normalViewPr>
  <p:slideViewPr>
    <p:cSldViewPr snapToGrid="0" snapToObjects="1">
      <p:cViewPr varScale="1">
        <p:scale>
          <a:sx n="102" d="100"/>
          <a:sy n="102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Davidson" userId="f05c179f-d6b6-4b2c-b796-8db1a8aa09d8" providerId="ADAL" clId="{BF79D819-A940-494C-89F7-93AC2311C0C0}"/>
    <pc:docChg chg="addSld delSld modSld">
      <pc:chgData name="Caroline Davidson" userId="f05c179f-d6b6-4b2c-b796-8db1a8aa09d8" providerId="ADAL" clId="{BF79D819-A940-494C-89F7-93AC2311C0C0}" dt="2022-04-28T16:49:39.855" v="68" actId="20577"/>
      <pc:docMkLst>
        <pc:docMk/>
      </pc:docMkLst>
      <pc:sldChg chg="modSp mod">
        <pc:chgData name="Caroline Davidson" userId="f05c179f-d6b6-4b2c-b796-8db1a8aa09d8" providerId="ADAL" clId="{BF79D819-A940-494C-89F7-93AC2311C0C0}" dt="2022-04-25T14:24:50.928" v="30" actId="20577"/>
        <pc:sldMkLst>
          <pc:docMk/>
          <pc:sldMk cId="3510708129" sldId="287"/>
        </pc:sldMkLst>
        <pc:spChg chg="mod">
          <ac:chgData name="Caroline Davidson" userId="f05c179f-d6b6-4b2c-b796-8db1a8aa09d8" providerId="ADAL" clId="{BF79D819-A940-494C-89F7-93AC2311C0C0}" dt="2022-04-25T14:24:50.928" v="30" actId="20577"/>
          <ac:spMkLst>
            <pc:docMk/>
            <pc:sldMk cId="3510708129" sldId="287"/>
            <ac:spMk id="2" creationId="{3E19C85E-4EC0-34EF-9667-F503A34FEE86}"/>
          </ac:spMkLst>
        </pc:spChg>
      </pc:sldChg>
      <pc:sldChg chg="modSp mod">
        <pc:chgData name="Caroline Davidson" userId="f05c179f-d6b6-4b2c-b796-8db1a8aa09d8" providerId="ADAL" clId="{BF79D819-A940-494C-89F7-93AC2311C0C0}" dt="2022-04-25T14:26:26.364" v="56" actId="20577"/>
        <pc:sldMkLst>
          <pc:docMk/>
          <pc:sldMk cId="410199079" sldId="288"/>
        </pc:sldMkLst>
        <pc:spChg chg="mod">
          <ac:chgData name="Caroline Davidson" userId="f05c179f-d6b6-4b2c-b796-8db1a8aa09d8" providerId="ADAL" clId="{BF79D819-A940-494C-89F7-93AC2311C0C0}" dt="2022-04-25T14:26:26.364" v="56" actId="20577"/>
          <ac:spMkLst>
            <pc:docMk/>
            <pc:sldMk cId="410199079" sldId="288"/>
            <ac:spMk id="6" creationId="{94B68BA0-4DB0-BE4E-4EAF-7B639C952FD7}"/>
          </ac:spMkLst>
        </pc:spChg>
      </pc:sldChg>
      <pc:sldChg chg="modSp mod">
        <pc:chgData name="Caroline Davidson" userId="f05c179f-d6b6-4b2c-b796-8db1a8aa09d8" providerId="ADAL" clId="{BF79D819-A940-494C-89F7-93AC2311C0C0}" dt="2022-04-25T21:24:17.136" v="57" actId="20577"/>
        <pc:sldMkLst>
          <pc:docMk/>
          <pc:sldMk cId="3228165951" sldId="290"/>
        </pc:sldMkLst>
        <pc:spChg chg="mod">
          <ac:chgData name="Caroline Davidson" userId="f05c179f-d6b6-4b2c-b796-8db1a8aa09d8" providerId="ADAL" clId="{BF79D819-A940-494C-89F7-93AC2311C0C0}" dt="2022-04-25T21:24:17.136" v="57" actId="20577"/>
          <ac:spMkLst>
            <pc:docMk/>
            <pc:sldMk cId="3228165951" sldId="290"/>
            <ac:spMk id="4" creationId="{6F6EC223-7973-3F36-D6CB-13FCE56A0543}"/>
          </ac:spMkLst>
        </pc:spChg>
      </pc:sldChg>
      <pc:sldChg chg="modSp mod">
        <pc:chgData name="Caroline Davidson" userId="f05c179f-d6b6-4b2c-b796-8db1a8aa09d8" providerId="ADAL" clId="{BF79D819-A940-494C-89F7-93AC2311C0C0}" dt="2022-04-25T13:32:51.336" v="4" actId="20577"/>
        <pc:sldMkLst>
          <pc:docMk/>
          <pc:sldMk cId="1195272184" sldId="292"/>
        </pc:sldMkLst>
        <pc:graphicFrameChg chg="modGraphic">
          <ac:chgData name="Caroline Davidson" userId="f05c179f-d6b6-4b2c-b796-8db1a8aa09d8" providerId="ADAL" clId="{BF79D819-A940-494C-89F7-93AC2311C0C0}" dt="2022-04-25T13:32:51.336" v="4" actId="20577"/>
          <ac:graphicFrameMkLst>
            <pc:docMk/>
            <pc:sldMk cId="1195272184" sldId="292"/>
            <ac:graphicFrameMk id="3" creationId="{02678145-C18A-AA13-8C8B-B183EF1DE1BA}"/>
          </ac:graphicFrameMkLst>
        </pc:graphicFrameChg>
      </pc:sldChg>
      <pc:sldChg chg="modSp mod">
        <pc:chgData name="Caroline Davidson" userId="f05c179f-d6b6-4b2c-b796-8db1a8aa09d8" providerId="ADAL" clId="{BF79D819-A940-494C-89F7-93AC2311C0C0}" dt="2022-04-28T16:49:39.855" v="68" actId="20577"/>
        <pc:sldMkLst>
          <pc:docMk/>
          <pc:sldMk cId="3589921418" sldId="299"/>
        </pc:sldMkLst>
        <pc:spChg chg="mod">
          <ac:chgData name="Caroline Davidson" userId="f05c179f-d6b6-4b2c-b796-8db1a8aa09d8" providerId="ADAL" clId="{BF79D819-A940-494C-89F7-93AC2311C0C0}" dt="2022-04-28T16:49:39.855" v="68" actId="20577"/>
          <ac:spMkLst>
            <pc:docMk/>
            <pc:sldMk cId="3589921418" sldId="299"/>
            <ac:spMk id="2" creationId="{8DA538D2-52DD-01B8-F513-0FA76F8D7777}"/>
          </ac:spMkLst>
        </pc:spChg>
        <pc:spChg chg="mod">
          <ac:chgData name="Caroline Davidson" userId="f05c179f-d6b6-4b2c-b796-8db1a8aa09d8" providerId="ADAL" clId="{BF79D819-A940-494C-89F7-93AC2311C0C0}" dt="2022-04-25T21:25:36.956" v="60" actId="20577"/>
          <ac:spMkLst>
            <pc:docMk/>
            <pc:sldMk cId="3589921418" sldId="299"/>
            <ac:spMk id="3" creationId="{5918CE13-F5A0-CFF6-E865-F02F2434B955}"/>
          </ac:spMkLst>
        </pc:spChg>
      </pc:sldChg>
      <pc:sldChg chg="modSp mod">
        <pc:chgData name="Caroline Davidson" userId="f05c179f-d6b6-4b2c-b796-8db1a8aa09d8" providerId="ADAL" clId="{BF79D819-A940-494C-89F7-93AC2311C0C0}" dt="2022-04-28T16:49:36.530" v="64" actId="20577"/>
        <pc:sldMkLst>
          <pc:docMk/>
          <pc:sldMk cId="2613897526" sldId="300"/>
        </pc:sldMkLst>
        <pc:spChg chg="mod">
          <ac:chgData name="Caroline Davidson" userId="f05c179f-d6b6-4b2c-b796-8db1a8aa09d8" providerId="ADAL" clId="{BF79D819-A940-494C-89F7-93AC2311C0C0}" dt="2022-04-28T16:49:36.530" v="64" actId="20577"/>
          <ac:spMkLst>
            <pc:docMk/>
            <pc:sldMk cId="2613897526" sldId="300"/>
            <ac:spMk id="2" creationId="{17F4B1AA-1776-D138-0CA8-D4C680D44E5B}"/>
          </ac:spMkLst>
        </pc:spChg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71359310" sldId="304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3210627983" sldId="305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1422719586" sldId="306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4053149416" sldId="307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652514552" sldId="308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3282777916" sldId="309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825473351" sldId="310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496989208" sldId="311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3227255975" sldId="312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424538790" sldId="313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198433637" sldId="314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637977896" sldId="315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546423035" sldId="316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1612112857" sldId="317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450728127" sldId="318"/>
        </pc:sldMkLst>
      </pc:sldChg>
      <pc:sldChg chg="add del">
        <pc:chgData name="Caroline Davidson" userId="f05c179f-d6b6-4b2c-b796-8db1a8aa09d8" providerId="ADAL" clId="{BF79D819-A940-494C-89F7-93AC2311C0C0}" dt="2022-04-25T14:09:44.987" v="6"/>
        <pc:sldMkLst>
          <pc:docMk/>
          <pc:sldMk cId="3176367840" sldId="319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2716511303" sldId="320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2847500286" sldId="321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767180432" sldId="322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2423822811" sldId="323"/>
        </pc:sldMkLst>
      </pc:sldChg>
      <pc:sldChg chg="add del setBg">
        <pc:chgData name="Caroline Davidson" userId="f05c179f-d6b6-4b2c-b796-8db1a8aa09d8" providerId="ADAL" clId="{BF79D819-A940-494C-89F7-93AC2311C0C0}" dt="2022-04-25T14:09:44.987" v="6"/>
        <pc:sldMkLst>
          <pc:docMk/>
          <pc:sldMk cId="184371212" sldId="32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3088-DF8A-594F-D419-4B72F87AA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FCE33-AF49-47AB-A47B-416587F65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Strategy Spotlights</a:t>
            </a:r>
          </a:p>
        </p:txBody>
      </p:sp>
    </p:spTree>
    <p:extLst>
      <p:ext uri="{BB962C8B-B14F-4D97-AF65-F5344CB8AC3E}">
        <p14:creationId xmlns:p14="http://schemas.microsoft.com/office/powerpoint/2010/main" val="287168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Skip Counting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81339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7 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12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27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 the skip counting strategy to that of repeated addition. Which do you prefer? Why?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Skip Counting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Doubles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Doubling involves adding the same number to itself.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Doubles can be used when multiplying by 2. You can extend your knowledge of doubles facts to help you multiply by 4 as well!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 other ways can you use the doubles strategy to help you multiply? </a:t>
            </a:r>
          </a:p>
        </p:txBody>
      </p:sp>
    </p:spTree>
    <p:extLst>
      <p:ext uri="{BB962C8B-B14F-4D97-AF65-F5344CB8AC3E}">
        <p14:creationId xmlns:p14="http://schemas.microsoft.com/office/powerpoint/2010/main" val="290368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Doubles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Doubling involves adding the same number to itself.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4943" y="2013859"/>
            <a:ext cx="4267091" cy="441234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8 x 5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double (4 x 5)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double (double [2 x 5])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double (double [10])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double (20)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40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8 x 5 = 40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298700"/>
            <a:ext cx="4847447" cy="41275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4 x 3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I can use my knowledge that 4 is double two to rewrite this this as double 2 x 3.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I know 2 x 3 = 6 (that’s another double!), so double 2 x 3 must be double 6.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Double 6 is 12.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4 x 3 = 12</a:t>
            </a:r>
          </a:p>
        </p:txBody>
      </p:sp>
    </p:spTree>
    <p:extLst>
      <p:ext uri="{BB962C8B-B14F-4D97-AF65-F5344CB8AC3E}">
        <p14:creationId xmlns:p14="http://schemas.microsoft.com/office/powerpoint/2010/main" val="186847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Doubles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18830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29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Doubles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00346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9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9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9 x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4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Design and solve a multiplication problem in which doubling could be used as an efficient strategy to find the correct product.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Doubles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0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</a:t>
            </a:r>
            <a:r>
              <a:rPr lang="en-US"/>
              <a:t>Decompose with </a:t>
            </a:r>
            <a:r>
              <a:rPr lang="en-US" dirty="0"/>
              <a:t>Place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 order to decompose a number, we must break it into groups based on place value.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can decompose a number into ones, tens, hundreds, and so on.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Once we’ve decomposed a number, it becomes easier to multiply </a:t>
            </a:r>
            <a:r>
              <a:rPr lang="en-US" sz="2400"/>
              <a:t>using strategies such </a:t>
            </a:r>
            <a:r>
              <a:rPr lang="en-US" sz="2400" dirty="0"/>
              <a:t>as repeated addition. </a:t>
            </a:r>
          </a:p>
        </p:txBody>
      </p:sp>
    </p:spTree>
    <p:extLst>
      <p:ext uri="{BB962C8B-B14F-4D97-AF65-F5344CB8AC3E}">
        <p14:creationId xmlns:p14="http://schemas.microsoft.com/office/powerpoint/2010/main" val="358992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Decompose with Place Value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Break numbers apart based on place value to make working with them easier.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3029" y="2333171"/>
            <a:ext cx="5069005" cy="44123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5 x 21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5 groups of 20 AND 5 groups of 1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20 + 20 + 20 + 20 + 20 </a:t>
            </a:r>
            <a:br>
              <a:rPr lang="en-US" dirty="0"/>
            </a:br>
            <a:r>
              <a:rPr lang="en-US" dirty="0"/>
              <a:t>AND 1 + 1 + 1 + 1 + 1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100 AND 5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5 x 21 = 105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298700"/>
            <a:ext cx="4847447" cy="41275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3 x 15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15 + 15 + 15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Group by place value: </a:t>
            </a:r>
            <a:br>
              <a:rPr lang="en-US" dirty="0"/>
            </a:br>
            <a:r>
              <a:rPr lang="en-US" dirty="0"/>
              <a:t>10 + 10 + 10 AND 5 + 5 + 5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30 AND 15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3 x 15 = 45</a:t>
            </a:r>
          </a:p>
        </p:txBody>
      </p:sp>
    </p:spTree>
    <p:extLst>
      <p:ext uri="{BB962C8B-B14F-4D97-AF65-F5344CB8AC3E}">
        <p14:creationId xmlns:p14="http://schemas.microsoft.com/office/powerpoint/2010/main" val="261389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Decompose with Place Value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41234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22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36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17 x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2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Repeated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Multiplication can be used to quickly add equal amounts of things together.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Repeated addition can be used to represent the same problems as multiplication because both are used to add equal-sized groups to themselves over and over. </a:t>
            </a:r>
          </a:p>
        </p:txBody>
      </p:sp>
    </p:spTree>
    <p:extLst>
      <p:ext uri="{BB962C8B-B14F-4D97-AF65-F5344CB8AC3E}">
        <p14:creationId xmlns:p14="http://schemas.microsoft.com/office/powerpoint/2010/main" val="347320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Decompose with Place Value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00996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13 x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34 x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63 x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09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decomposing numbers based on their place value help you multiply </a:t>
            </a:r>
            <a:r>
              <a:rPr lang="en-US"/>
              <a:t>larger amounts?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Decompose with Place Value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7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Repeated Addition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Multiplication can be used to quickly add equal amounts of things together.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851" y="2454182"/>
            <a:ext cx="4665059" cy="3718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4 x 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four groups of three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 + 3 + 3 + 3 = 12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 x 3 = 12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2" y="2454182"/>
            <a:ext cx="4847447" cy="3409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9 x 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nine groups of four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 + 4 + 4 + 4 + 4 + 4 + 4 + 4 + 4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9 x 4 = 36</a:t>
            </a:r>
          </a:p>
        </p:txBody>
      </p:sp>
    </p:spTree>
    <p:extLst>
      <p:ext uri="{BB962C8B-B14F-4D97-AF65-F5344CB8AC3E}">
        <p14:creationId xmlns:p14="http://schemas.microsoft.com/office/powerpoint/2010/main" val="76385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Repeated Addition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94711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6 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5 x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61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Repeated Addition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56845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 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7 x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0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how multiplication and addition are related.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Strategy: Repeated Addition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Skip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You can apply your repeated addition knowledge to help you solve multiplication problems more efficiently!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This strategy involves computing repeated addition problems in your head to “count by” a given number.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You can visualize skip counting as making equal sized jumps on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270160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Skip Counting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Skip counting is the same as counting by a number.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851" y="2309041"/>
            <a:ext cx="4665059" cy="15167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We can use number lines to help us skip count visually. </a:t>
            </a:r>
          </a:p>
          <a:p>
            <a:pPr marL="0" indent="0" algn="ctr">
              <a:buNone/>
            </a:pPr>
            <a:r>
              <a:rPr lang="en-US" dirty="0"/>
              <a:t>5 x 3 is the same as taking 5 jumps of 3.</a:t>
            </a:r>
          </a:p>
          <a:p>
            <a:pPr marL="0" indent="0" algn="ctr">
              <a:buNone/>
            </a:pPr>
            <a:r>
              <a:rPr lang="en-US" dirty="0"/>
              <a:t>5 x 3 = 15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3517" y="2309041"/>
            <a:ext cx="4847447" cy="36351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We can skip count out loud by starting at 0 and calling out every three numbers for a total of 5 call outs: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“3, 6, 9, 12, 15”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5 x 3 = 15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F475FB2-24DA-47D0-F121-43AF2EA1D066}"/>
              </a:ext>
            </a:extLst>
          </p:cNvPr>
          <p:cNvGraphicFramePr>
            <a:graphicFrameLocks noGrp="1"/>
          </p:cNvGraphicFramePr>
          <p:nvPr/>
        </p:nvGraphicFramePr>
        <p:xfrm>
          <a:off x="1435768" y="4762496"/>
          <a:ext cx="400250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23">
                  <a:extLst>
                    <a:ext uri="{9D8B030D-6E8A-4147-A177-3AD203B41FA5}">
                      <a16:colId xmlns:a16="http://schemas.microsoft.com/office/drawing/2014/main" val="1959580325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217258808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335479177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256454813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545960225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357687747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665315933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172362072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74889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025564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27D96D48-C376-5009-13E0-08435B5399FD}"/>
              </a:ext>
            </a:extLst>
          </p:cNvPr>
          <p:cNvSpPr txBox="1"/>
          <p:nvPr/>
        </p:nvSpPr>
        <p:spPr>
          <a:xfrm>
            <a:off x="1752487" y="5167287"/>
            <a:ext cx="3685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0     3     6      9    12   15    18   21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0798AA-135C-B5A7-F27B-F66ED3164F5E}"/>
              </a:ext>
            </a:extLst>
          </p:cNvPr>
          <p:cNvCxnSpPr>
            <a:cxnSpLocks/>
          </p:cNvCxnSpPr>
          <p:nvPr/>
        </p:nvCxnSpPr>
        <p:spPr>
          <a:xfrm>
            <a:off x="1451810" y="4947916"/>
            <a:ext cx="4066675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-Turn Arrow 39">
            <a:extLst>
              <a:ext uri="{FF2B5EF4-FFF2-40B4-BE49-F238E27FC236}">
                <a16:creationId xmlns:a16="http://schemas.microsoft.com/office/drawing/2014/main" id="{70B8076D-753B-70C8-5A7C-493BF58E3473}"/>
              </a:ext>
            </a:extLst>
          </p:cNvPr>
          <p:cNvSpPr/>
          <p:nvPr/>
        </p:nvSpPr>
        <p:spPr>
          <a:xfrm>
            <a:off x="1849194" y="4397166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B9F22F-C54A-1A81-F70F-9B5A9249D94F}"/>
              </a:ext>
            </a:extLst>
          </p:cNvPr>
          <p:cNvSpPr txBox="1"/>
          <p:nvPr/>
        </p:nvSpPr>
        <p:spPr>
          <a:xfrm>
            <a:off x="1815173" y="4050455"/>
            <a:ext cx="2409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+3	+3	+3	+3	+3</a:t>
            </a:r>
          </a:p>
        </p:txBody>
      </p:sp>
      <p:sp>
        <p:nvSpPr>
          <p:cNvPr id="20" name="U-Turn Arrow 19">
            <a:extLst>
              <a:ext uri="{FF2B5EF4-FFF2-40B4-BE49-F238E27FC236}">
                <a16:creationId xmlns:a16="http://schemas.microsoft.com/office/drawing/2014/main" id="{E550C80F-5C93-5476-DE2F-C53029197999}"/>
              </a:ext>
            </a:extLst>
          </p:cNvPr>
          <p:cNvSpPr/>
          <p:nvPr/>
        </p:nvSpPr>
        <p:spPr>
          <a:xfrm>
            <a:off x="2338963" y="4398712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39666717-2DC6-81CC-D3F4-39F04DF63AB9}"/>
              </a:ext>
            </a:extLst>
          </p:cNvPr>
          <p:cNvSpPr/>
          <p:nvPr/>
        </p:nvSpPr>
        <p:spPr>
          <a:xfrm>
            <a:off x="2806485" y="4397165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37546E18-78D3-0613-8591-C6B1E6065DEB}"/>
              </a:ext>
            </a:extLst>
          </p:cNvPr>
          <p:cNvSpPr/>
          <p:nvPr/>
        </p:nvSpPr>
        <p:spPr>
          <a:xfrm>
            <a:off x="3706073" y="4375183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>
            <a:extLst>
              <a:ext uri="{FF2B5EF4-FFF2-40B4-BE49-F238E27FC236}">
                <a16:creationId xmlns:a16="http://schemas.microsoft.com/office/drawing/2014/main" id="{42E9FFB5-8530-8388-7DA5-02BFC7F67848}"/>
              </a:ext>
            </a:extLst>
          </p:cNvPr>
          <p:cNvSpPr/>
          <p:nvPr/>
        </p:nvSpPr>
        <p:spPr>
          <a:xfrm>
            <a:off x="3252039" y="4390590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6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Skip Counting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68911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 x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 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9 x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4589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242</TotalTime>
  <Words>815</Words>
  <Application>Microsoft Macintosh PowerPoint</Application>
  <PresentationFormat>Widescreen</PresentationFormat>
  <Paragraphs>224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Franklin Gothic Book</vt:lpstr>
      <vt:lpstr>Crop</vt:lpstr>
      <vt:lpstr>Multiplication</vt:lpstr>
      <vt:lpstr>Strategy: Repeated Addition</vt:lpstr>
      <vt:lpstr>Strategy: Repeated Addition  Multiplication can be used to quickly add equal amounts of things together.</vt:lpstr>
      <vt:lpstr>Strategy: Repeated Addition</vt:lpstr>
      <vt:lpstr>Strategy: Repeated Addition</vt:lpstr>
      <vt:lpstr>   </vt:lpstr>
      <vt:lpstr>Strategy: Skip Counting</vt:lpstr>
      <vt:lpstr>Strategy: Skip Counting  Skip counting is the same as counting by a number. </vt:lpstr>
      <vt:lpstr>Strategy: Skip Counting</vt:lpstr>
      <vt:lpstr>Strategy: Skip Counting</vt:lpstr>
      <vt:lpstr>   </vt:lpstr>
      <vt:lpstr>Strategy: Doubles</vt:lpstr>
      <vt:lpstr>Strategy: Doubles  Doubling involves adding the same number to itself.</vt:lpstr>
      <vt:lpstr>Strategy: Doubles</vt:lpstr>
      <vt:lpstr>Strategy: Doubles</vt:lpstr>
      <vt:lpstr>   </vt:lpstr>
      <vt:lpstr>Strategy: Decompose with Place Value</vt:lpstr>
      <vt:lpstr>Strategy: Decompose with Place Value  Break numbers apart based on place value to make working with them easier.</vt:lpstr>
      <vt:lpstr>Strategy: Decompose with Place Value</vt:lpstr>
      <vt:lpstr>Strategy: Decompose with Place Value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</dc:title>
  <dc:creator>Caroline Davidson</dc:creator>
  <cp:lastModifiedBy>Caroline Davidson</cp:lastModifiedBy>
  <cp:revision>1</cp:revision>
  <dcterms:created xsi:type="dcterms:W3CDTF">2022-04-22T19:15:17Z</dcterms:created>
  <dcterms:modified xsi:type="dcterms:W3CDTF">2022-04-28T16:49:40Z</dcterms:modified>
</cp:coreProperties>
</file>