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8F2D48-C378-9842-9E3F-336ABD16E7BF}" v="102" dt="2022-07-27T18:54:50.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33"/>
    <p:restoredTop sz="95859"/>
  </p:normalViewPr>
  <p:slideViewPr>
    <p:cSldViewPr snapToGrid="0">
      <p:cViewPr varScale="1">
        <p:scale>
          <a:sx n="112" d="100"/>
          <a:sy n="112" d="100"/>
        </p:scale>
        <p:origin x="2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Davidson" userId="f05c179f-d6b6-4b2c-b796-8db1a8aa09d8" providerId="ADAL" clId="{AD8F2D48-C378-9842-9E3F-336ABD16E7BF}"/>
    <pc:docChg chg="undo custSel modSld">
      <pc:chgData name="Caroline Davidson" userId="f05c179f-d6b6-4b2c-b796-8db1a8aa09d8" providerId="ADAL" clId="{AD8F2D48-C378-9842-9E3F-336ABD16E7BF}" dt="2022-07-28T20:05:23.612" v="6244" actId="20577"/>
      <pc:docMkLst>
        <pc:docMk/>
      </pc:docMkLst>
      <pc:sldChg chg="modSp mod">
        <pc:chgData name="Caroline Davidson" userId="f05c179f-d6b6-4b2c-b796-8db1a8aa09d8" providerId="ADAL" clId="{AD8F2D48-C378-9842-9E3F-336ABD16E7BF}" dt="2022-07-27T18:38:13.414" v="434" actId="1076"/>
        <pc:sldMkLst>
          <pc:docMk/>
          <pc:sldMk cId="623491641" sldId="257"/>
        </pc:sldMkLst>
        <pc:spChg chg="mod">
          <ac:chgData name="Caroline Davidson" userId="f05c179f-d6b6-4b2c-b796-8db1a8aa09d8" providerId="ADAL" clId="{AD8F2D48-C378-9842-9E3F-336ABD16E7BF}" dt="2022-07-27T18:38:13.414" v="434" actId="1076"/>
          <ac:spMkLst>
            <pc:docMk/>
            <pc:sldMk cId="623491641" sldId="257"/>
            <ac:spMk id="3" creationId="{BE61293B-B573-613F-6EDB-3C429E701BD7}"/>
          </ac:spMkLst>
        </pc:spChg>
        <pc:graphicFrameChg chg="mod modGraphic">
          <ac:chgData name="Caroline Davidson" userId="f05c179f-d6b6-4b2c-b796-8db1a8aa09d8" providerId="ADAL" clId="{AD8F2D48-C378-9842-9E3F-336ABD16E7BF}" dt="2022-07-27T18:35:10.461" v="432"/>
          <ac:graphicFrameMkLst>
            <pc:docMk/>
            <pc:sldMk cId="623491641" sldId="257"/>
            <ac:graphicFrameMk id="2" creationId="{249B020C-610F-94E6-FF03-0DBBDA1C4936}"/>
          </ac:graphicFrameMkLst>
        </pc:graphicFrameChg>
      </pc:sldChg>
      <pc:sldChg chg="modSp mod">
        <pc:chgData name="Caroline Davidson" userId="f05c179f-d6b6-4b2c-b796-8db1a8aa09d8" providerId="ADAL" clId="{AD8F2D48-C378-9842-9E3F-336ABD16E7BF}" dt="2022-07-27T18:51:47.734" v="1987" actId="20577"/>
        <pc:sldMkLst>
          <pc:docMk/>
          <pc:sldMk cId="1504259687" sldId="258"/>
        </pc:sldMkLst>
        <pc:spChg chg="mod">
          <ac:chgData name="Caroline Davidson" userId="f05c179f-d6b6-4b2c-b796-8db1a8aa09d8" providerId="ADAL" clId="{AD8F2D48-C378-9842-9E3F-336ABD16E7BF}" dt="2022-07-27T18:51:47.734" v="1987" actId="20577"/>
          <ac:spMkLst>
            <pc:docMk/>
            <pc:sldMk cId="1504259687" sldId="258"/>
            <ac:spMk id="2" creationId="{A8C04CD9-D2FB-6545-ABAC-98C19C6BC2B6}"/>
          </ac:spMkLst>
        </pc:spChg>
        <pc:spChg chg="mod">
          <ac:chgData name="Caroline Davidson" userId="f05c179f-d6b6-4b2c-b796-8db1a8aa09d8" providerId="ADAL" clId="{AD8F2D48-C378-9842-9E3F-336ABD16E7BF}" dt="2022-07-27T18:28:59.719" v="147"/>
          <ac:spMkLst>
            <pc:docMk/>
            <pc:sldMk cId="1504259687" sldId="258"/>
            <ac:spMk id="6" creationId="{E4C5886E-57AE-24AF-51E7-69E8F4199CB9}"/>
          </ac:spMkLst>
        </pc:spChg>
      </pc:sldChg>
      <pc:sldChg chg="modSp mod">
        <pc:chgData name="Caroline Davidson" userId="f05c179f-d6b6-4b2c-b796-8db1a8aa09d8" providerId="ADAL" clId="{AD8F2D48-C378-9842-9E3F-336ABD16E7BF}" dt="2022-07-27T18:38:57.931" v="502" actId="20577"/>
        <pc:sldMkLst>
          <pc:docMk/>
          <pc:sldMk cId="91816284" sldId="259"/>
        </pc:sldMkLst>
        <pc:spChg chg="mod">
          <ac:chgData name="Caroline Davidson" userId="f05c179f-d6b6-4b2c-b796-8db1a8aa09d8" providerId="ADAL" clId="{AD8F2D48-C378-9842-9E3F-336ABD16E7BF}" dt="2022-07-27T18:38:57.931" v="502" actId="20577"/>
          <ac:spMkLst>
            <pc:docMk/>
            <pc:sldMk cId="91816284" sldId="259"/>
            <ac:spMk id="2" creationId="{AF06AD8D-11C3-89F4-BE2D-F46352DCF402}"/>
          </ac:spMkLst>
        </pc:spChg>
        <pc:spChg chg="mod">
          <ac:chgData name="Caroline Davidson" userId="f05c179f-d6b6-4b2c-b796-8db1a8aa09d8" providerId="ADAL" clId="{AD8F2D48-C378-9842-9E3F-336ABD16E7BF}" dt="2022-07-27T18:28:54.870" v="146" actId="20577"/>
          <ac:spMkLst>
            <pc:docMk/>
            <pc:sldMk cId="91816284" sldId="259"/>
            <ac:spMk id="4" creationId="{BAD2FE6C-FC0C-0DAD-0D0D-74CD4FA6B79C}"/>
          </ac:spMkLst>
        </pc:spChg>
      </pc:sldChg>
      <pc:sldChg chg="modSp mod">
        <pc:chgData name="Caroline Davidson" userId="f05c179f-d6b6-4b2c-b796-8db1a8aa09d8" providerId="ADAL" clId="{AD8F2D48-C378-9842-9E3F-336ABD16E7BF}" dt="2022-07-27T18:38:51.523" v="489" actId="20577"/>
        <pc:sldMkLst>
          <pc:docMk/>
          <pc:sldMk cId="3770653991" sldId="260"/>
        </pc:sldMkLst>
        <pc:spChg chg="mod">
          <ac:chgData name="Caroline Davidson" userId="f05c179f-d6b6-4b2c-b796-8db1a8aa09d8" providerId="ADAL" clId="{AD8F2D48-C378-9842-9E3F-336ABD16E7BF}" dt="2022-07-27T18:38:51.523" v="489" actId="20577"/>
          <ac:spMkLst>
            <pc:docMk/>
            <pc:sldMk cId="3770653991" sldId="260"/>
            <ac:spMk id="2" creationId="{AF06AD8D-11C3-89F4-BE2D-F46352DCF402}"/>
          </ac:spMkLst>
        </pc:spChg>
        <pc:spChg chg="mod">
          <ac:chgData name="Caroline Davidson" userId="f05c179f-d6b6-4b2c-b796-8db1a8aa09d8" providerId="ADAL" clId="{AD8F2D48-C378-9842-9E3F-336ABD16E7BF}" dt="2022-07-27T18:29:02.271" v="148"/>
          <ac:spMkLst>
            <pc:docMk/>
            <pc:sldMk cId="3770653991" sldId="260"/>
            <ac:spMk id="4" creationId="{BAD2FE6C-FC0C-0DAD-0D0D-74CD4FA6B79C}"/>
          </ac:spMkLst>
        </pc:spChg>
      </pc:sldChg>
      <pc:sldChg chg="modSp mod">
        <pc:chgData name="Caroline Davidson" userId="f05c179f-d6b6-4b2c-b796-8db1a8aa09d8" providerId="ADAL" clId="{AD8F2D48-C378-9842-9E3F-336ABD16E7BF}" dt="2022-07-27T18:51:45.018" v="1986" actId="20577"/>
        <pc:sldMkLst>
          <pc:docMk/>
          <pc:sldMk cId="1368395732" sldId="261"/>
        </pc:sldMkLst>
        <pc:spChg chg="mod">
          <ac:chgData name="Caroline Davidson" userId="f05c179f-d6b6-4b2c-b796-8db1a8aa09d8" providerId="ADAL" clId="{AD8F2D48-C378-9842-9E3F-336ABD16E7BF}" dt="2022-07-27T18:51:45.018" v="1986" actId="20577"/>
          <ac:spMkLst>
            <pc:docMk/>
            <pc:sldMk cId="1368395732" sldId="261"/>
            <ac:spMk id="2" creationId="{A8C04CD9-D2FB-6545-ABAC-98C19C6BC2B6}"/>
          </ac:spMkLst>
        </pc:spChg>
        <pc:spChg chg="mod">
          <ac:chgData name="Caroline Davidson" userId="f05c179f-d6b6-4b2c-b796-8db1a8aa09d8" providerId="ADAL" clId="{AD8F2D48-C378-9842-9E3F-336ABD16E7BF}" dt="2022-07-27T18:29:04.742" v="149"/>
          <ac:spMkLst>
            <pc:docMk/>
            <pc:sldMk cId="1368395732" sldId="261"/>
            <ac:spMk id="6" creationId="{E4C5886E-57AE-24AF-51E7-69E8F4199CB9}"/>
          </ac:spMkLst>
        </pc:spChg>
      </pc:sldChg>
      <pc:sldChg chg="modSp mod">
        <pc:chgData name="Caroline Davidson" userId="f05c179f-d6b6-4b2c-b796-8db1a8aa09d8" providerId="ADAL" clId="{AD8F2D48-C378-9842-9E3F-336ABD16E7BF}" dt="2022-07-27T18:39:15.968" v="523" actId="20577"/>
        <pc:sldMkLst>
          <pc:docMk/>
          <pc:sldMk cId="1422182412" sldId="262"/>
        </pc:sldMkLst>
        <pc:spChg chg="mod">
          <ac:chgData name="Caroline Davidson" userId="f05c179f-d6b6-4b2c-b796-8db1a8aa09d8" providerId="ADAL" clId="{AD8F2D48-C378-9842-9E3F-336ABD16E7BF}" dt="2022-07-27T18:39:15.968" v="523" actId="20577"/>
          <ac:spMkLst>
            <pc:docMk/>
            <pc:sldMk cId="1422182412" sldId="262"/>
            <ac:spMk id="2" creationId="{AF06AD8D-11C3-89F4-BE2D-F46352DCF402}"/>
          </ac:spMkLst>
        </pc:spChg>
        <pc:spChg chg="mod">
          <ac:chgData name="Caroline Davidson" userId="f05c179f-d6b6-4b2c-b796-8db1a8aa09d8" providerId="ADAL" clId="{AD8F2D48-C378-9842-9E3F-336ABD16E7BF}" dt="2022-07-27T18:29:07.533" v="150"/>
          <ac:spMkLst>
            <pc:docMk/>
            <pc:sldMk cId="1422182412" sldId="262"/>
            <ac:spMk id="4" creationId="{BAD2FE6C-FC0C-0DAD-0D0D-74CD4FA6B79C}"/>
          </ac:spMkLst>
        </pc:spChg>
      </pc:sldChg>
      <pc:sldChg chg="modSp mod">
        <pc:chgData name="Caroline Davidson" userId="f05c179f-d6b6-4b2c-b796-8db1a8aa09d8" providerId="ADAL" clId="{AD8F2D48-C378-9842-9E3F-336ABD16E7BF}" dt="2022-07-27T18:51:41.832" v="1983" actId="20577"/>
        <pc:sldMkLst>
          <pc:docMk/>
          <pc:sldMk cId="2064501090" sldId="263"/>
        </pc:sldMkLst>
        <pc:spChg chg="mod">
          <ac:chgData name="Caroline Davidson" userId="f05c179f-d6b6-4b2c-b796-8db1a8aa09d8" providerId="ADAL" clId="{AD8F2D48-C378-9842-9E3F-336ABD16E7BF}" dt="2022-07-27T18:51:41.832" v="1983" actId="20577"/>
          <ac:spMkLst>
            <pc:docMk/>
            <pc:sldMk cId="2064501090" sldId="263"/>
            <ac:spMk id="2" creationId="{A8C04CD9-D2FB-6545-ABAC-98C19C6BC2B6}"/>
          </ac:spMkLst>
        </pc:spChg>
        <pc:spChg chg="mod">
          <ac:chgData name="Caroline Davidson" userId="f05c179f-d6b6-4b2c-b796-8db1a8aa09d8" providerId="ADAL" clId="{AD8F2D48-C378-9842-9E3F-336ABD16E7BF}" dt="2022-07-27T18:29:10.118" v="151"/>
          <ac:spMkLst>
            <pc:docMk/>
            <pc:sldMk cId="2064501090" sldId="263"/>
            <ac:spMk id="6" creationId="{E4C5886E-57AE-24AF-51E7-69E8F4199CB9}"/>
          </ac:spMkLst>
        </pc:spChg>
      </pc:sldChg>
      <pc:sldChg chg="modSp mod">
        <pc:chgData name="Caroline Davidson" userId="f05c179f-d6b6-4b2c-b796-8db1a8aa09d8" providerId="ADAL" clId="{AD8F2D48-C378-9842-9E3F-336ABD16E7BF}" dt="2022-07-27T18:39:32.912" v="567" actId="20577"/>
        <pc:sldMkLst>
          <pc:docMk/>
          <pc:sldMk cId="3351192632" sldId="264"/>
        </pc:sldMkLst>
        <pc:spChg chg="mod">
          <ac:chgData name="Caroline Davidson" userId="f05c179f-d6b6-4b2c-b796-8db1a8aa09d8" providerId="ADAL" clId="{AD8F2D48-C378-9842-9E3F-336ABD16E7BF}" dt="2022-07-27T18:39:32.912" v="567" actId="20577"/>
          <ac:spMkLst>
            <pc:docMk/>
            <pc:sldMk cId="3351192632" sldId="264"/>
            <ac:spMk id="2" creationId="{AF06AD8D-11C3-89F4-BE2D-F46352DCF402}"/>
          </ac:spMkLst>
        </pc:spChg>
        <pc:spChg chg="mod">
          <ac:chgData name="Caroline Davidson" userId="f05c179f-d6b6-4b2c-b796-8db1a8aa09d8" providerId="ADAL" clId="{AD8F2D48-C378-9842-9E3F-336ABD16E7BF}" dt="2022-07-27T18:29:12.876" v="152"/>
          <ac:spMkLst>
            <pc:docMk/>
            <pc:sldMk cId="3351192632" sldId="264"/>
            <ac:spMk id="4" creationId="{BAD2FE6C-FC0C-0DAD-0D0D-74CD4FA6B79C}"/>
          </ac:spMkLst>
        </pc:spChg>
      </pc:sldChg>
      <pc:sldChg chg="modSp mod">
        <pc:chgData name="Caroline Davidson" userId="f05c179f-d6b6-4b2c-b796-8db1a8aa09d8" providerId="ADAL" clId="{AD8F2D48-C378-9842-9E3F-336ABD16E7BF}" dt="2022-07-27T18:52:39.696" v="2195" actId="27636"/>
        <pc:sldMkLst>
          <pc:docMk/>
          <pc:sldMk cId="275944241" sldId="265"/>
        </pc:sldMkLst>
        <pc:spChg chg="mod">
          <ac:chgData name="Caroline Davidson" userId="f05c179f-d6b6-4b2c-b796-8db1a8aa09d8" providerId="ADAL" clId="{AD8F2D48-C378-9842-9E3F-336ABD16E7BF}" dt="2022-07-27T18:52:39.696" v="2195" actId="27636"/>
          <ac:spMkLst>
            <pc:docMk/>
            <pc:sldMk cId="275944241" sldId="265"/>
            <ac:spMk id="2" creationId="{A8C04CD9-D2FB-6545-ABAC-98C19C6BC2B6}"/>
          </ac:spMkLst>
        </pc:spChg>
        <pc:spChg chg="mod">
          <ac:chgData name="Caroline Davidson" userId="f05c179f-d6b6-4b2c-b796-8db1a8aa09d8" providerId="ADAL" clId="{AD8F2D48-C378-9842-9E3F-336ABD16E7BF}" dt="2022-07-27T18:29:15.527" v="153"/>
          <ac:spMkLst>
            <pc:docMk/>
            <pc:sldMk cId="275944241" sldId="265"/>
            <ac:spMk id="6" creationId="{E4C5886E-57AE-24AF-51E7-69E8F4199CB9}"/>
          </ac:spMkLst>
        </pc:spChg>
      </pc:sldChg>
      <pc:sldChg chg="modSp mod">
        <pc:chgData name="Caroline Davidson" userId="f05c179f-d6b6-4b2c-b796-8db1a8aa09d8" providerId="ADAL" clId="{AD8F2D48-C378-9842-9E3F-336ABD16E7BF}" dt="2022-07-27T18:47:51.791" v="1644" actId="20577"/>
        <pc:sldMkLst>
          <pc:docMk/>
          <pc:sldMk cId="2208789955" sldId="266"/>
        </pc:sldMkLst>
        <pc:spChg chg="mod">
          <ac:chgData name="Caroline Davidson" userId="f05c179f-d6b6-4b2c-b796-8db1a8aa09d8" providerId="ADAL" clId="{AD8F2D48-C378-9842-9E3F-336ABD16E7BF}" dt="2022-07-27T18:47:51.791" v="1644" actId="20577"/>
          <ac:spMkLst>
            <pc:docMk/>
            <pc:sldMk cId="2208789955" sldId="266"/>
            <ac:spMk id="2" creationId="{AF06AD8D-11C3-89F4-BE2D-F46352DCF402}"/>
          </ac:spMkLst>
        </pc:spChg>
        <pc:spChg chg="mod">
          <ac:chgData name="Caroline Davidson" userId="f05c179f-d6b6-4b2c-b796-8db1a8aa09d8" providerId="ADAL" clId="{AD8F2D48-C378-9842-9E3F-336ABD16E7BF}" dt="2022-07-27T18:29:19.631" v="154"/>
          <ac:spMkLst>
            <pc:docMk/>
            <pc:sldMk cId="2208789955" sldId="266"/>
            <ac:spMk id="4" creationId="{BAD2FE6C-FC0C-0DAD-0D0D-74CD4FA6B79C}"/>
          </ac:spMkLst>
        </pc:spChg>
      </pc:sldChg>
      <pc:sldChg chg="modSp mod">
        <pc:chgData name="Caroline Davidson" userId="f05c179f-d6b6-4b2c-b796-8db1a8aa09d8" providerId="ADAL" clId="{AD8F2D48-C378-9842-9E3F-336ABD16E7BF}" dt="2022-07-27T18:53:18.232" v="2328" actId="27636"/>
        <pc:sldMkLst>
          <pc:docMk/>
          <pc:sldMk cId="3960400403" sldId="267"/>
        </pc:sldMkLst>
        <pc:spChg chg="mod">
          <ac:chgData name="Caroline Davidson" userId="f05c179f-d6b6-4b2c-b796-8db1a8aa09d8" providerId="ADAL" clId="{AD8F2D48-C378-9842-9E3F-336ABD16E7BF}" dt="2022-07-27T18:53:18.232" v="2328" actId="27636"/>
          <ac:spMkLst>
            <pc:docMk/>
            <pc:sldMk cId="3960400403" sldId="267"/>
            <ac:spMk id="2" creationId="{A8C04CD9-D2FB-6545-ABAC-98C19C6BC2B6}"/>
          </ac:spMkLst>
        </pc:spChg>
        <pc:spChg chg="mod">
          <ac:chgData name="Caroline Davidson" userId="f05c179f-d6b6-4b2c-b796-8db1a8aa09d8" providerId="ADAL" clId="{AD8F2D48-C378-9842-9E3F-336ABD16E7BF}" dt="2022-07-27T18:29:22.056" v="155"/>
          <ac:spMkLst>
            <pc:docMk/>
            <pc:sldMk cId="3960400403" sldId="267"/>
            <ac:spMk id="6" creationId="{E4C5886E-57AE-24AF-51E7-69E8F4199CB9}"/>
          </ac:spMkLst>
        </pc:spChg>
      </pc:sldChg>
      <pc:sldChg chg="modSp mod">
        <pc:chgData name="Caroline Davidson" userId="f05c179f-d6b6-4b2c-b796-8db1a8aa09d8" providerId="ADAL" clId="{AD8F2D48-C378-9842-9E3F-336ABD16E7BF}" dt="2022-07-27T18:42:18.822" v="896" actId="20577"/>
        <pc:sldMkLst>
          <pc:docMk/>
          <pc:sldMk cId="3133617391" sldId="268"/>
        </pc:sldMkLst>
        <pc:spChg chg="mod">
          <ac:chgData name="Caroline Davidson" userId="f05c179f-d6b6-4b2c-b796-8db1a8aa09d8" providerId="ADAL" clId="{AD8F2D48-C378-9842-9E3F-336ABD16E7BF}" dt="2022-07-27T18:42:18.822" v="896" actId="20577"/>
          <ac:spMkLst>
            <pc:docMk/>
            <pc:sldMk cId="3133617391" sldId="268"/>
            <ac:spMk id="2" creationId="{AF06AD8D-11C3-89F4-BE2D-F46352DCF402}"/>
          </ac:spMkLst>
        </pc:spChg>
        <pc:spChg chg="mod">
          <ac:chgData name="Caroline Davidson" userId="f05c179f-d6b6-4b2c-b796-8db1a8aa09d8" providerId="ADAL" clId="{AD8F2D48-C378-9842-9E3F-336ABD16E7BF}" dt="2022-07-27T18:29:29.597" v="181" actId="20577"/>
          <ac:spMkLst>
            <pc:docMk/>
            <pc:sldMk cId="3133617391" sldId="268"/>
            <ac:spMk id="4" creationId="{BAD2FE6C-FC0C-0DAD-0D0D-74CD4FA6B79C}"/>
          </ac:spMkLst>
        </pc:spChg>
      </pc:sldChg>
      <pc:sldChg chg="modSp mod">
        <pc:chgData name="Caroline Davidson" userId="f05c179f-d6b6-4b2c-b796-8db1a8aa09d8" providerId="ADAL" clId="{AD8F2D48-C378-9842-9E3F-336ABD16E7BF}" dt="2022-07-27T18:54:01.079" v="2435" actId="27636"/>
        <pc:sldMkLst>
          <pc:docMk/>
          <pc:sldMk cId="4152031262" sldId="269"/>
        </pc:sldMkLst>
        <pc:spChg chg="mod">
          <ac:chgData name="Caroline Davidson" userId="f05c179f-d6b6-4b2c-b796-8db1a8aa09d8" providerId="ADAL" clId="{AD8F2D48-C378-9842-9E3F-336ABD16E7BF}" dt="2022-07-27T18:54:01.079" v="2435" actId="27636"/>
          <ac:spMkLst>
            <pc:docMk/>
            <pc:sldMk cId="4152031262" sldId="269"/>
            <ac:spMk id="2" creationId="{A8C04CD9-D2FB-6545-ABAC-98C19C6BC2B6}"/>
          </ac:spMkLst>
        </pc:spChg>
        <pc:spChg chg="mod">
          <ac:chgData name="Caroline Davidson" userId="f05c179f-d6b6-4b2c-b796-8db1a8aa09d8" providerId="ADAL" clId="{AD8F2D48-C378-9842-9E3F-336ABD16E7BF}" dt="2022-07-27T18:29:34.140" v="182"/>
          <ac:spMkLst>
            <pc:docMk/>
            <pc:sldMk cId="4152031262" sldId="269"/>
            <ac:spMk id="6" creationId="{E4C5886E-57AE-24AF-51E7-69E8F4199CB9}"/>
          </ac:spMkLst>
        </pc:spChg>
      </pc:sldChg>
      <pc:sldChg chg="modSp mod">
        <pc:chgData name="Caroline Davidson" userId="f05c179f-d6b6-4b2c-b796-8db1a8aa09d8" providerId="ADAL" clId="{AD8F2D48-C378-9842-9E3F-336ABD16E7BF}" dt="2022-07-27T18:54:47.355" v="2500" actId="20577"/>
        <pc:sldMkLst>
          <pc:docMk/>
          <pc:sldMk cId="66761119" sldId="270"/>
        </pc:sldMkLst>
        <pc:spChg chg="mod">
          <ac:chgData name="Caroline Davidson" userId="f05c179f-d6b6-4b2c-b796-8db1a8aa09d8" providerId="ADAL" clId="{AD8F2D48-C378-9842-9E3F-336ABD16E7BF}" dt="2022-07-27T18:54:47.355" v="2500" actId="20577"/>
          <ac:spMkLst>
            <pc:docMk/>
            <pc:sldMk cId="66761119" sldId="270"/>
            <ac:spMk id="2" creationId="{AF06AD8D-11C3-89F4-BE2D-F46352DCF402}"/>
          </ac:spMkLst>
        </pc:spChg>
        <pc:spChg chg="mod">
          <ac:chgData name="Caroline Davidson" userId="f05c179f-d6b6-4b2c-b796-8db1a8aa09d8" providerId="ADAL" clId="{AD8F2D48-C378-9842-9E3F-336ABD16E7BF}" dt="2022-07-27T18:29:36.107" v="183"/>
          <ac:spMkLst>
            <pc:docMk/>
            <pc:sldMk cId="66761119" sldId="270"/>
            <ac:spMk id="4" creationId="{BAD2FE6C-FC0C-0DAD-0D0D-74CD4FA6B79C}"/>
          </ac:spMkLst>
        </pc:spChg>
      </pc:sldChg>
      <pc:sldChg chg="modSp mod">
        <pc:chgData name="Caroline Davidson" userId="f05c179f-d6b6-4b2c-b796-8db1a8aa09d8" providerId="ADAL" clId="{AD8F2D48-C378-9842-9E3F-336ABD16E7BF}" dt="2022-07-27T18:54:58.127" v="2531" actId="27636"/>
        <pc:sldMkLst>
          <pc:docMk/>
          <pc:sldMk cId="830795366" sldId="271"/>
        </pc:sldMkLst>
        <pc:spChg chg="mod">
          <ac:chgData name="Caroline Davidson" userId="f05c179f-d6b6-4b2c-b796-8db1a8aa09d8" providerId="ADAL" clId="{AD8F2D48-C378-9842-9E3F-336ABD16E7BF}" dt="2022-07-27T18:54:58.127" v="2531" actId="27636"/>
          <ac:spMkLst>
            <pc:docMk/>
            <pc:sldMk cId="830795366" sldId="271"/>
            <ac:spMk id="2" creationId="{A8C04CD9-D2FB-6545-ABAC-98C19C6BC2B6}"/>
          </ac:spMkLst>
        </pc:spChg>
        <pc:spChg chg="mod">
          <ac:chgData name="Caroline Davidson" userId="f05c179f-d6b6-4b2c-b796-8db1a8aa09d8" providerId="ADAL" clId="{AD8F2D48-C378-9842-9E3F-336ABD16E7BF}" dt="2022-07-27T18:29:38.018" v="184"/>
          <ac:spMkLst>
            <pc:docMk/>
            <pc:sldMk cId="830795366" sldId="271"/>
            <ac:spMk id="6" creationId="{E4C5886E-57AE-24AF-51E7-69E8F4199CB9}"/>
          </ac:spMkLst>
        </pc:spChg>
      </pc:sldChg>
      <pc:sldChg chg="modSp mod">
        <pc:chgData name="Caroline Davidson" userId="f05c179f-d6b6-4b2c-b796-8db1a8aa09d8" providerId="ADAL" clId="{AD8F2D48-C378-9842-9E3F-336ABD16E7BF}" dt="2022-07-27T18:42:28.476" v="916" actId="20577"/>
        <pc:sldMkLst>
          <pc:docMk/>
          <pc:sldMk cId="233292369" sldId="272"/>
        </pc:sldMkLst>
        <pc:spChg chg="mod">
          <ac:chgData name="Caroline Davidson" userId="f05c179f-d6b6-4b2c-b796-8db1a8aa09d8" providerId="ADAL" clId="{AD8F2D48-C378-9842-9E3F-336ABD16E7BF}" dt="2022-07-27T18:42:28.476" v="916" actId="20577"/>
          <ac:spMkLst>
            <pc:docMk/>
            <pc:sldMk cId="233292369" sldId="272"/>
            <ac:spMk id="2" creationId="{AF06AD8D-11C3-89F4-BE2D-F46352DCF402}"/>
          </ac:spMkLst>
        </pc:spChg>
        <pc:spChg chg="mod">
          <ac:chgData name="Caroline Davidson" userId="f05c179f-d6b6-4b2c-b796-8db1a8aa09d8" providerId="ADAL" clId="{AD8F2D48-C378-9842-9E3F-336ABD16E7BF}" dt="2022-07-27T18:29:40.173" v="185"/>
          <ac:spMkLst>
            <pc:docMk/>
            <pc:sldMk cId="233292369" sldId="272"/>
            <ac:spMk id="4" creationId="{BAD2FE6C-FC0C-0DAD-0D0D-74CD4FA6B79C}"/>
          </ac:spMkLst>
        </pc:spChg>
      </pc:sldChg>
      <pc:sldChg chg="modSp mod">
        <pc:chgData name="Caroline Davidson" userId="f05c179f-d6b6-4b2c-b796-8db1a8aa09d8" providerId="ADAL" clId="{AD8F2D48-C378-9842-9E3F-336ABD16E7BF}" dt="2022-07-27T18:55:42.398" v="2679" actId="14100"/>
        <pc:sldMkLst>
          <pc:docMk/>
          <pc:sldMk cId="4195994124" sldId="273"/>
        </pc:sldMkLst>
        <pc:spChg chg="mod">
          <ac:chgData name="Caroline Davidson" userId="f05c179f-d6b6-4b2c-b796-8db1a8aa09d8" providerId="ADAL" clId="{AD8F2D48-C378-9842-9E3F-336ABD16E7BF}" dt="2022-07-27T18:55:42.398" v="2679" actId="14100"/>
          <ac:spMkLst>
            <pc:docMk/>
            <pc:sldMk cId="4195994124" sldId="273"/>
            <ac:spMk id="2" creationId="{A8C04CD9-D2FB-6545-ABAC-98C19C6BC2B6}"/>
          </ac:spMkLst>
        </pc:spChg>
        <pc:spChg chg="mod">
          <ac:chgData name="Caroline Davidson" userId="f05c179f-d6b6-4b2c-b796-8db1a8aa09d8" providerId="ADAL" clId="{AD8F2D48-C378-9842-9E3F-336ABD16E7BF}" dt="2022-07-27T18:29:42.718" v="186"/>
          <ac:spMkLst>
            <pc:docMk/>
            <pc:sldMk cId="4195994124" sldId="273"/>
            <ac:spMk id="6" creationId="{E4C5886E-57AE-24AF-51E7-69E8F4199CB9}"/>
          </ac:spMkLst>
        </pc:spChg>
      </pc:sldChg>
      <pc:sldChg chg="modSp mod">
        <pc:chgData name="Caroline Davidson" userId="f05c179f-d6b6-4b2c-b796-8db1a8aa09d8" providerId="ADAL" clId="{AD8F2D48-C378-9842-9E3F-336ABD16E7BF}" dt="2022-07-27T18:42:34.443" v="931" actId="20577"/>
        <pc:sldMkLst>
          <pc:docMk/>
          <pc:sldMk cId="341849632" sldId="274"/>
        </pc:sldMkLst>
        <pc:spChg chg="mod">
          <ac:chgData name="Caroline Davidson" userId="f05c179f-d6b6-4b2c-b796-8db1a8aa09d8" providerId="ADAL" clId="{AD8F2D48-C378-9842-9E3F-336ABD16E7BF}" dt="2022-07-27T18:42:34.443" v="931" actId="20577"/>
          <ac:spMkLst>
            <pc:docMk/>
            <pc:sldMk cId="341849632" sldId="274"/>
            <ac:spMk id="2" creationId="{AF06AD8D-11C3-89F4-BE2D-F46352DCF402}"/>
          </ac:spMkLst>
        </pc:spChg>
        <pc:spChg chg="mod">
          <ac:chgData name="Caroline Davidson" userId="f05c179f-d6b6-4b2c-b796-8db1a8aa09d8" providerId="ADAL" clId="{AD8F2D48-C378-9842-9E3F-336ABD16E7BF}" dt="2022-07-27T18:29:45.012" v="187"/>
          <ac:spMkLst>
            <pc:docMk/>
            <pc:sldMk cId="341849632" sldId="274"/>
            <ac:spMk id="4" creationId="{BAD2FE6C-FC0C-0DAD-0D0D-74CD4FA6B79C}"/>
          </ac:spMkLst>
        </pc:spChg>
      </pc:sldChg>
      <pc:sldChg chg="modSp mod">
        <pc:chgData name="Caroline Davidson" userId="f05c179f-d6b6-4b2c-b796-8db1a8aa09d8" providerId="ADAL" clId="{AD8F2D48-C378-9842-9E3F-336ABD16E7BF}" dt="2022-07-27T18:56:38.413" v="2898" actId="14100"/>
        <pc:sldMkLst>
          <pc:docMk/>
          <pc:sldMk cId="3427596455" sldId="275"/>
        </pc:sldMkLst>
        <pc:spChg chg="mod">
          <ac:chgData name="Caroline Davidson" userId="f05c179f-d6b6-4b2c-b796-8db1a8aa09d8" providerId="ADAL" clId="{AD8F2D48-C378-9842-9E3F-336ABD16E7BF}" dt="2022-07-27T18:56:38.413" v="2898" actId="14100"/>
          <ac:spMkLst>
            <pc:docMk/>
            <pc:sldMk cId="3427596455" sldId="275"/>
            <ac:spMk id="2" creationId="{A8C04CD9-D2FB-6545-ABAC-98C19C6BC2B6}"/>
          </ac:spMkLst>
        </pc:spChg>
        <pc:spChg chg="mod">
          <ac:chgData name="Caroline Davidson" userId="f05c179f-d6b6-4b2c-b796-8db1a8aa09d8" providerId="ADAL" clId="{AD8F2D48-C378-9842-9E3F-336ABD16E7BF}" dt="2022-07-27T18:29:47.721" v="188"/>
          <ac:spMkLst>
            <pc:docMk/>
            <pc:sldMk cId="3427596455" sldId="275"/>
            <ac:spMk id="6" creationId="{E4C5886E-57AE-24AF-51E7-69E8F4199CB9}"/>
          </ac:spMkLst>
        </pc:spChg>
      </pc:sldChg>
      <pc:sldChg chg="modSp mod">
        <pc:chgData name="Caroline Davidson" userId="f05c179f-d6b6-4b2c-b796-8db1a8aa09d8" providerId="ADAL" clId="{AD8F2D48-C378-9842-9E3F-336ABD16E7BF}" dt="2022-07-27T18:43:14.133" v="994" actId="20577"/>
        <pc:sldMkLst>
          <pc:docMk/>
          <pc:sldMk cId="1788382328" sldId="276"/>
        </pc:sldMkLst>
        <pc:spChg chg="mod">
          <ac:chgData name="Caroline Davidson" userId="f05c179f-d6b6-4b2c-b796-8db1a8aa09d8" providerId="ADAL" clId="{AD8F2D48-C378-9842-9E3F-336ABD16E7BF}" dt="2022-07-27T18:43:14.133" v="994" actId="20577"/>
          <ac:spMkLst>
            <pc:docMk/>
            <pc:sldMk cId="1788382328" sldId="276"/>
            <ac:spMk id="2" creationId="{AF06AD8D-11C3-89F4-BE2D-F46352DCF402}"/>
          </ac:spMkLst>
        </pc:spChg>
        <pc:spChg chg="mod">
          <ac:chgData name="Caroline Davidson" userId="f05c179f-d6b6-4b2c-b796-8db1a8aa09d8" providerId="ADAL" clId="{AD8F2D48-C378-9842-9E3F-336ABD16E7BF}" dt="2022-07-27T18:29:49.886" v="189"/>
          <ac:spMkLst>
            <pc:docMk/>
            <pc:sldMk cId="1788382328" sldId="276"/>
            <ac:spMk id="4" creationId="{BAD2FE6C-FC0C-0DAD-0D0D-74CD4FA6B79C}"/>
          </ac:spMkLst>
        </pc:spChg>
      </pc:sldChg>
      <pc:sldChg chg="modSp mod">
        <pc:chgData name="Caroline Davidson" userId="f05c179f-d6b6-4b2c-b796-8db1a8aa09d8" providerId="ADAL" clId="{AD8F2D48-C378-9842-9E3F-336ABD16E7BF}" dt="2022-07-27T18:57:11.514" v="3052" actId="14100"/>
        <pc:sldMkLst>
          <pc:docMk/>
          <pc:sldMk cId="1376329758" sldId="277"/>
        </pc:sldMkLst>
        <pc:spChg chg="mod">
          <ac:chgData name="Caroline Davidson" userId="f05c179f-d6b6-4b2c-b796-8db1a8aa09d8" providerId="ADAL" clId="{AD8F2D48-C378-9842-9E3F-336ABD16E7BF}" dt="2022-07-27T18:57:11.514" v="3052" actId="14100"/>
          <ac:spMkLst>
            <pc:docMk/>
            <pc:sldMk cId="1376329758" sldId="277"/>
            <ac:spMk id="2" creationId="{A8C04CD9-D2FB-6545-ABAC-98C19C6BC2B6}"/>
          </ac:spMkLst>
        </pc:spChg>
        <pc:spChg chg="mod">
          <ac:chgData name="Caroline Davidson" userId="f05c179f-d6b6-4b2c-b796-8db1a8aa09d8" providerId="ADAL" clId="{AD8F2D48-C378-9842-9E3F-336ABD16E7BF}" dt="2022-07-27T18:29:52.626" v="190"/>
          <ac:spMkLst>
            <pc:docMk/>
            <pc:sldMk cId="1376329758" sldId="277"/>
            <ac:spMk id="6" creationId="{E4C5886E-57AE-24AF-51E7-69E8F4199CB9}"/>
          </ac:spMkLst>
        </pc:spChg>
      </pc:sldChg>
      <pc:sldChg chg="modSp mod">
        <pc:chgData name="Caroline Davidson" userId="f05c179f-d6b6-4b2c-b796-8db1a8aa09d8" providerId="ADAL" clId="{AD8F2D48-C378-9842-9E3F-336ABD16E7BF}" dt="2022-07-27T18:43:25.120" v="1009" actId="20577"/>
        <pc:sldMkLst>
          <pc:docMk/>
          <pc:sldMk cId="2879274019" sldId="278"/>
        </pc:sldMkLst>
        <pc:spChg chg="mod">
          <ac:chgData name="Caroline Davidson" userId="f05c179f-d6b6-4b2c-b796-8db1a8aa09d8" providerId="ADAL" clId="{AD8F2D48-C378-9842-9E3F-336ABD16E7BF}" dt="2022-07-27T18:43:25.120" v="1009" actId="20577"/>
          <ac:spMkLst>
            <pc:docMk/>
            <pc:sldMk cId="2879274019" sldId="278"/>
            <ac:spMk id="2" creationId="{AF06AD8D-11C3-89F4-BE2D-F46352DCF402}"/>
          </ac:spMkLst>
        </pc:spChg>
        <pc:spChg chg="mod">
          <ac:chgData name="Caroline Davidson" userId="f05c179f-d6b6-4b2c-b796-8db1a8aa09d8" providerId="ADAL" clId="{AD8F2D48-C378-9842-9E3F-336ABD16E7BF}" dt="2022-07-27T18:29:58.771" v="220" actId="20577"/>
          <ac:spMkLst>
            <pc:docMk/>
            <pc:sldMk cId="2879274019" sldId="278"/>
            <ac:spMk id="4" creationId="{BAD2FE6C-FC0C-0DAD-0D0D-74CD4FA6B79C}"/>
          </ac:spMkLst>
        </pc:spChg>
      </pc:sldChg>
      <pc:sldChg chg="modSp mod">
        <pc:chgData name="Caroline Davidson" userId="f05c179f-d6b6-4b2c-b796-8db1a8aa09d8" providerId="ADAL" clId="{AD8F2D48-C378-9842-9E3F-336ABD16E7BF}" dt="2022-07-27T19:01:02.313" v="3280" actId="20577"/>
        <pc:sldMkLst>
          <pc:docMk/>
          <pc:sldMk cId="1758371401" sldId="279"/>
        </pc:sldMkLst>
        <pc:spChg chg="mod">
          <ac:chgData name="Caroline Davidson" userId="f05c179f-d6b6-4b2c-b796-8db1a8aa09d8" providerId="ADAL" clId="{AD8F2D48-C378-9842-9E3F-336ABD16E7BF}" dt="2022-07-27T19:01:02.313" v="3280" actId="20577"/>
          <ac:spMkLst>
            <pc:docMk/>
            <pc:sldMk cId="1758371401" sldId="279"/>
            <ac:spMk id="2" creationId="{A8C04CD9-D2FB-6545-ABAC-98C19C6BC2B6}"/>
          </ac:spMkLst>
        </pc:spChg>
        <pc:spChg chg="mod">
          <ac:chgData name="Caroline Davidson" userId="f05c179f-d6b6-4b2c-b796-8db1a8aa09d8" providerId="ADAL" clId="{AD8F2D48-C378-9842-9E3F-336ABD16E7BF}" dt="2022-07-27T18:30:02.669" v="221"/>
          <ac:spMkLst>
            <pc:docMk/>
            <pc:sldMk cId="1758371401" sldId="279"/>
            <ac:spMk id="6" creationId="{E4C5886E-57AE-24AF-51E7-69E8F4199CB9}"/>
          </ac:spMkLst>
        </pc:spChg>
      </pc:sldChg>
      <pc:sldChg chg="modSp mod">
        <pc:chgData name="Caroline Davidson" userId="f05c179f-d6b6-4b2c-b796-8db1a8aa09d8" providerId="ADAL" clId="{AD8F2D48-C378-9842-9E3F-336ABD16E7BF}" dt="2022-07-27T18:43:29.032" v="1019" actId="20577"/>
        <pc:sldMkLst>
          <pc:docMk/>
          <pc:sldMk cId="811769255" sldId="280"/>
        </pc:sldMkLst>
        <pc:spChg chg="mod">
          <ac:chgData name="Caroline Davidson" userId="f05c179f-d6b6-4b2c-b796-8db1a8aa09d8" providerId="ADAL" clId="{AD8F2D48-C378-9842-9E3F-336ABD16E7BF}" dt="2022-07-27T18:43:29.032" v="1019" actId="20577"/>
          <ac:spMkLst>
            <pc:docMk/>
            <pc:sldMk cId="811769255" sldId="280"/>
            <ac:spMk id="2" creationId="{AF06AD8D-11C3-89F4-BE2D-F46352DCF402}"/>
          </ac:spMkLst>
        </pc:spChg>
        <pc:spChg chg="mod">
          <ac:chgData name="Caroline Davidson" userId="f05c179f-d6b6-4b2c-b796-8db1a8aa09d8" providerId="ADAL" clId="{AD8F2D48-C378-9842-9E3F-336ABD16E7BF}" dt="2022-07-27T18:30:05.128" v="222"/>
          <ac:spMkLst>
            <pc:docMk/>
            <pc:sldMk cId="811769255" sldId="280"/>
            <ac:spMk id="4" creationId="{BAD2FE6C-FC0C-0DAD-0D0D-74CD4FA6B79C}"/>
          </ac:spMkLst>
        </pc:spChg>
      </pc:sldChg>
      <pc:sldChg chg="modSp mod">
        <pc:chgData name="Caroline Davidson" userId="f05c179f-d6b6-4b2c-b796-8db1a8aa09d8" providerId="ADAL" clId="{AD8F2D48-C378-9842-9E3F-336ABD16E7BF}" dt="2022-07-27T19:01:21.763" v="3380" actId="27636"/>
        <pc:sldMkLst>
          <pc:docMk/>
          <pc:sldMk cId="1895882084" sldId="281"/>
        </pc:sldMkLst>
        <pc:spChg chg="mod">
          <ac:chgData name="Caroline Davidson" userId="f05c179f-d6b6-4b2c-b796-8db1a8aa09d8" providerId="ADAL" clId="{AD8F2D48-C378-9842-9E3F-336ABD16E7BF}" dt="2022-07-27T19:01:21.763" v="3380" actId="27636"/>
          <ac:spMkLst>
            <pc:docMk/>
            <pc:sldMk cId="1895882084" sldId="281"/>
            <ac:spMk id="2" creationId="{A8C04CD9-D2FB-6545-ABAC-98C19C6BC2B6}"/>
          </ac:spMkLst>
        </pc:spChg>
        <pc:spChg chg="mod">
          <ac:chgData name="Caroline Davidson" userId="f05c179f-d6b6-4b2c-b796-8db1a8aa09d8" providerId="ADAL" clId="{AD8F2D48-C378-9842-9E3F-336ABD16E7BF}" dt="2022-07-27T18:30:07.200" v="223"/>
          <ac:spMkLst>
            <pc:docMk/>
            <pc:sldMk cId="1895882084" sldId="281"/>
            <ac:spMk id="6" creationId="{E4C5886E-57AE-24AF-51E7-69E8F4199CB9}"/>
          </ac:spMkLst>
        </pc:spChg>
      </pc:sldChg>
      <pc:sldChg chg="modSp mod">
        <pc:chgData name="Caroline Davidson" userId="f05c179f-d6b6-4b2c-b796-8db1a8aa09d8" providerId="ADAL" clId="{AD8F2D48-C378-9842-9E3F-336ABD16E7BF}" dt="2022-07-27T19:01:26.933" v="3384" actId="20577"/>
        <pc:sldMkLst>
          <pc:docMk/>
          <pc:sldMk cId="2390915268" sldId="282"/>
        </pc:sldMkLst>
        <pc:spChg chg="mod">
          <ac:chgData name="Caroline Davidson" userId="f05c179f-d6b6-4b2c-b796-8db1a8aa09d8" providerId="ADAL" clId="{AD8F2D48-C378-9842-9E3F-336ABD16E7BF}" dt="2022-07-27T19:01:26.933" v="3384" actId="20577"/>
          <ac:spMkLst>
            <pc:docMk/>
            <pc:sldMk cId="2390915268" sldId="282"/>
            <ac:spMk id="2" creationId="{AF06AD8D-11C3-89F4-BE2D-F46352DCF402}"/>
          </ac:spMkLst>
        </pc:spChg>
        <pc:spChg chg="mod">
          <ac:chgData name="Caroline Davidson" userId="f05c179f-d6b6-4b2c-b796-8db1a8aa09d8" providerId="ADAL" clId="{AD8F2D48-C378-9842-9E3F-336ABD16E7BF}" dt="2022-07-27T18:30:09.452" v="224"/>
          <ac:spMkLst>
            <pc:docMk/>
            <pc:sldMk cId="2390915268" sldId="282"/>
            <ac:spMk id="4" creationId="{BAD2FE6C-FC0C-0DAD-0D0D-74CD4FA6B79C}"/>
          </ac:spMkLst>
        </pc:spChg>
      </pc:sldChg>
      <pc:sldChg chg="modSp mod">
        <pc:chgData name="Caroline Davidson" userId="f05c179f-d6b6-4b2c-b796-8db1a8aa09d8" providerId="ADAL" clId="{AD8F2D48-C378-9842-9E3F-336ABD16E7BF}" dt="2022-07-27T19:01:51.063" v="3523" actId="27636"/>
        <pc:sldMkLst>
          <pc:docMk/>
          <pc:sldMk cId="1986702582" sldId="283"/>
        </pc:sldMkLst>
        <pc:spChg chg="mod">
          <ac:chgData name="Caroline Davidson" userId="f05c179f-d6b6-4b2c-b796-8db1a8aa09d8" providerId="ADAL" clId="{AD8F2D48-C378-9842-9E3F-336ABD16E7BF}" dt="2022-07-27T19:01:51.063" v="3523" actId="27636"/>
          <ac:spMkLst>
            <pc:docMk/>
            <pc:sldMk cId="1986702582" sldId="283"/>
            <ac:spMk id="2" creationId="{A8C04CD9-D2FB-6545-ABAC-98C19C6BC2B6}"/>
          </ac:spMkLst>
        </pc:spChg>
        <pc:spChg chg="mod">
          <ac:chgData name="Caroline Davidson" userId="f05c179f-d6b6-4b2c-b796-8db1a8aa09d8" providerId="ADAL" clId="{AD8F2D48-C378-9842-9E3F-336ABD16E7BF}" dt="2022-07-27T18:30:11.648" v="225"/>
          <ac:spMkLst>
            <pc:docMk/>
            <pc:sldMk cId="1986702582" sldId="283"/>
            <ac:spMk id="6" creationId="{E4C5886E-57AE-24AF-51E7-69E8F4199CB9}"/>
          </ac:spMkLst>
        </pc:spChg>
      </pc:sldChg>
      <pc:sldChg chg="modSp mod">
        <pc:chgData name="Caroline Davidson" userId="f05c179f-d6b6-4b2c-b796-8db1a8aa09d8" providerId="ADAL" clId="{AD8F2D48-C378-9842-9E3F-336ABD16E7BF}" dt="2022-07-27T18:43:46.111" v="1071" actId="20577"/>
        <pc:sldMkLst>
          <pc:docMk/>
          <pc:sldMk cId="2920828480" sldId="284"/>
        </pc:sldMkLst>
        <pc:spChg chg="mod">
          <ac:chgData name="Caroline Davidson" userId="f05c179f-d6b6-4b2c-b796-8db1a8aa09d8" providerId="ADAL" clId="{AD8F2D48-C378-9842-9E3F-336ABD16E7BF}" dt="2022-07-27T18:43:46.111" v="1071" actId="20577"/>
          <ac:spMkLst>
            <pc:docMk/>
            <pc:sldMk cId="2920828480" sldId="284"/>
            <ac:spMk id="2" creationId="{AF06AD8D-11C3-89F4-BE2D-F46352DCF402}"/>
          </ac:spMkLst>
        </pc:spChg>
        <pc:spChg chg="mod">
          <ac:chgData name="Caroline Davidson" userId="f05c179f-d6b6-4b2c-b796-8db1a8aa09d8" providerId="ADAL" clId="{AD8F2D48-C378-9842-9E3F-336ABD16E7BF}" dt="2022-07-27T18:30:14.058" v="226"/>
          <ac:spMkLst>
            <pc:docMk/>
            <pc:sldMk cId="2920828480" sldId="284"/>
            <ac:spMk id="4" creationId="{BAD2FE6C-FC0C-0DAD-0D0D-74CD4FA6B79C}"/>
          </ac:spMkLst>
        </pc:spChg>
      </pc:sldChg>
      <pc:sldChg chg="modSp mod">
        <pc:chgData name="Caroline Davidson" userId="f05c179f-d6b6-4b2c-b796-8db1a8aa09d8" providerId="ADAL" clId="{AD8F2D48-C378-9842-9E3F-336ABD16E7BF}" dt="2022-07-27T19:12:05.541" v="4548" actId="14100"/>
        <pc:sldMkLst>
          <pc:docMk/>
          <pc:sldMk cId="1228479937" sldId="285"/>
        </pc:sldMkLst>
        <pc:spChg chg="mod">
          <ac:chgData name="Caroline Davidson" userId="f05c179f-d6b6-4b2c-b796-8db1a8aa09d8" providerId="ADAL" clId="{AD8F2D48-C378-9842-9E3F-336ABD16E7BF}" dt="2022-07-27T19:12:05.541" v="4548" actId="14100"/>
          <ac:spMkLst>
            <pc:docMk/>
            <pc:sldMk cId="1228479937" sldId="285"/>
            <ac:spMk id="2" creationId="{A8C04CD9-D2FB-6545-ABAC-98C19C6BC2B6}"/>
          </ac:spMkLst>
        </pc:spChg>
        <pc:spChg chg="mod">
          <ac:chgData name="Caroline Davidson" userId="f05c179f-d6b6-4b2c-b796-8db1a8aa09d8" providerId="ADAL" clId="{AD8F2D48-C378-9842-9E3F-336ABD16E7BF}" dt="2022-07-27T18:30:16.691" v="227"/>
          <ac:spMkLst>
            <pc:docMk/>
            <pc:sldMk cId="1228479937" sldId="285"/>
            <ac:spMk id="6" creationId="{E4C5886E-57AE-24AF-51E7-69E8F4199CB9}"/>
          </ac:spMkLst>
        </pc:spChg>
      </pc:sldChg>
      <pc:sldChg chg="modSp mod">
        <pc:chgData name="Caroline Davidson" userId="f05c179f-d6b6-4b2c-b796-8db1a8aa09d8" providerId="ADAL" clId="{AD8F2D48-C378-9842-9E3F-336ABD16E7BF}" dt="2022-07-27T19:02:32.014" v="3658" actId="14100"/>
        <pc:sldMkLst>
          <pc:docMk/>
          <pc:sldMk cId="3479947311" sldId="286"/>
        </pc:sldMkLst>
        <pc:spChg chg="mod">
          <ac:chgData name="Caroline Davidson" userId="f05c179f-d6b6-4b2c-b796-8db1a8aa09d8" providerId="ADAL" clId="{AD8F2D48-C378-9842-9E3F-336ABD16E7BF}" dt="2022-07-27T19:02:32.014" v="3658" actId="14100"/>
          <ac:spMkLst>
            <pc:docMk/>
            <pc:sldMk cId="3479947311" sldId="286"/>
            <ac:spMk id="2" creationId="{AF06AD8D-11C3-89F4-BE2D-F46352DCF402}"/>
          </ac:spMkLst>
        </pc:spChg>
        <pc:spChg chg="mod">
          <ac:chgData name="Caroline Davidson" userId="f05c179f-d6b6-4b2c-b796-8db1a8aa09d8" providerId="ADAL" clId="{AD8F2D48-C378-9842-9E3F-336ABD16E7BF}" dt="2022-07-27T18:30:18.799" v="228"/>
          <ac:spMkLst>
            <pc:docMk/>
            <pc:sldMk cId="3479947311" sldId="286"/>
            <ac:spMk id="4" creationId="{BAD2FE6C-FC0C-0DAD-0D0D-74CD4FA6B79C}"/>
          </ac:spMkLst>
        </pc:spChg>
      </pc:sldChg>
      <pc:sldChg chg="modSp mod">
        <pc:chgData name="Caroline Davidson" userId="f05c179f-d6b6-4b2c-b796-8db1a8aa09d8" providerId="ADAL" clId="{AD8F2D48-C378-9842-9E3F-336ABD16E7BF}" dt="2022-07-27T19:11:25.825" v="4544" actId="14100"/>
        <pc:sldMkLst>
          <pc:docMk/>
          <pc:sldMk cId="520910826" sldId="287"/>
        </pc:sldMkLst>
        <pc:spChg chg="mod">
          <ac:chgData name="Caroline Davidson" userId="f05c179f-d6b6-4b2c-b796-8db1a8aa09d8" providerId="ADAL" clId="{AD8F2D48-C378-9842-9E3F-336ABD16E7BF}" dt="2022-07-27T19:11:25.825" v="4544" actId="14100"/>
          <ac:spMkLst>
            <pc:docMk/>
            <pc:sldMk cId="520910826" sldId="287"/>
            <ac:spMk id="2" creationId="{A8C04CD9-D2FB-6545-ABAC-98C19C6BC2B6}"/>
          </ac:spMkLst>
        </pc:spChg>
        <pc:spChg chg="mod">
          <ac:chgData name="Caroline Davidson" userId="f05c179f-d6b6-4b2c-b796-8db1a8aa09d8" providerId="ADAL" clId="{AD8F2D48-C378-9842-9E3F-336ABD16E7BF}" dt="2022-07-27T18:30:21.127" v="229"/>
          <ac:spMkLst>
            <pc:docMk/>
            <pc:sldMk cId="520910826" sldId="287"/>
            <ac:spMk id="6" creationId="{E4C5886E-57AE-24AF-51E7-69E8F4199CB9}"/>
          </ac:spMkLst>
        </pc:spChg>
      </pc:sldChg>
      <pc:sldChg chg="modSp mod">
        <pc:chgData name="Caroline Davidson" userId="f05c179f-d6b6-4b2c-b796-8db1a8aa09d8" providerId="ADAL" clId="{AD8F2D48-C378-9842-9E3F-336ABD16E7BF}" dt="2022-07-27T18:44:42.789" v="1187" actId="20577"/>
        <pc:sldMkLst>
          <pc:docMk/>
          <pc:sldMk cId="3005835656" sldId="288"/>
        </pc:sldMkLst>
        <pc:spChg chg="mod">
          <ac:chgData name="Caroline Davidson" userId="f05c179f-d6b6-4b2c-b796-8db1a8aa09d8" providerId="ADAL" clId="{AD8F2D48-C378-9842-9E3F-336ABD16E7BF}" dt="2022-07-27T18:44:42.789" v="1187" actId="20577"/>
          <ac:spMkLst>
            <pc:docMk/>
            <pc:sldMk cId="3005835656" sldId="288"/>
            <ac:spMk id="2" creationId="{AF06AD8D-11C3-89F4-BE2D-F46352DCF402}"/>
          </ac:spMkLst>
        </pc:spChg>
        <pc:spChg chg="mod">
          <ac:chgData name="Caroline Davidson" userId="f05c179f-d6b6-4b2c-b796-8db1a8aa09d8" providerId="ADAL" clId="{AD8F2D48-C378-9842-9E3F-336ABD16E7BF}" dt="2022-07-27T18:30:26.924" v="247" actId="20577"/>
          <ac:spMkLst>
            <pc:docMk/>
            <pc:sldMk cId="3005835656" sldId="288"/>
            <ac:spMk id="4" creationId="{BAD2FE6C-FC0C-0DAD-0D0D-74CD4FA6B79C}"/>
          </ac:spMkLst>
        </pc:spChg>
      </pc:sldChg>
      <pc:sldChg chg="modSp mod">
        <pc:chgData name="Caroline Davidson" userId="f05c179f-d6b6-4b2c-b796-8db1a8aa09d8" providerId="ADAL" clId="{AD8F2D48-C378-9842-9E3F-336ABD16E7BF}" dt="2022-07-27T19:08:55.711" v="4177" actId="27636"/>
        <pc:sldMkLst>
          <pc:docMk/>
          <pc:sldMk cId="3714065872" sldId="289"/>
        </pc:sldMkLst>
        <pc:spChg chg="mod">
          <ac:chgData name="Caroline Davidson" userId="f05c179f-d6b6-4b2c-b796-8db1a8aa09d8" providerId="ADAL" clId="{AD8F2D48-C378-9842-9E3F-336ABD16E7BF}" dt="2022-07-27T19:08:55.711" v="4177" actId="27636"/>
          <ac:spMkLst>
            <pc:docMk/>
            <pc:sldMk cId="3714065872" sldId="289"/>
            <ac:spMk id="2" creationId="{A8C04CD9-D2FB-6545-ABAC-98C19C6BC2B6}"/>
          </ac:spMkLst>
        </pc:spChg>
        <pc:spChg chg="mod">
          <ac:chgData name="Caroline Davidson" userId="f05c179f-d6b6-4b2c-b796-8db1a8aa09d8" providerId="ADAL" clId="{AD8F2D48-C378-9842-9E3F-336ABD16E7BF}" dt="2022-07-27T18:30:30.693" v="248"/>
          <ac:spMkLst>
            <pc:docMk/>
            <pc:sldMk cId="3714065872" sldId="289"/>
            <ac:spMk id="6" creationId="{E4C5886E-57AE-24AF-51E7-69E8F4199CB9}"/>
          </ac:spMkLst>
        </pc:spChg>
      </pc:sldChg>
      <pc:sldChg chg="modSp mod">
        <pc:chgData name="Caroline Davidson" userId="f05c179f-d6b6-4b2c-b796-8db1a8aa09d8" providerId="ADAL" clId="{AD8F2D48-C378-9842-9E3F-336ABD16E7BF}" dt="2022-07-27T19:09:02.463" v="4179" actId="27636"/>
        <pc:sldMkLst>
          <pc:docMk/>
          <pc:sldMk cId="2391418988" sldId="290"/>
        </pc:sldMkLst>
        <pc:spChg chg="mod">
          <ac:chgData name="Caroline Davidson" userId="f05c179f-d6b6-4b2c-b796-8db1a8aa09d8" providerId="ADAL" clId="{AD8F2D48-C378-9842-9E3F-336ABD16E7BF}" dt="2022-07-27T19:09:02.463" v="4179" actId="27636"/>
          <ac:spMkLst>
            <pc:docMk/>
            <pc:sldMk cId="2391418988" sldId="290"/>
            <ac:spMk id="2" creationId="{AF06AD8D-11C3-89F4-BE2D-F46352DCF402}"/>
          </ac:spMkLst>
        </pc:spChg>
        <pc:spChg chg="mod">
          <ac:chgData name="Caroline Davidson" userId="f05c179f-d6b6-4b2c-b796-8db1a8aa09d8" providerId="ADAL" clId="{AD8F2D48-C378-9842-9E3F-336ABD16E7BF}" dt="2022-07-27T18:30:34.493" v="249"/>
          <ac:spMkLst>
            <pc:docMk/>
            <pc:sldMk cId="2391418988" sldId="290"/>
            <ac:spMk id="4" creationId="{BAD2FE6C-FC0C-0DAD-0D0D-74CD4FA6B79C}"/>
          </ac:spMkLst>
        </pc:spChg>
      </pc:sldChg>
      <pc:sldChg chg="modSp mod">
        <pc:chgData name="Caroline Davidson" userId="f05c179f-d6b6-4b2c-b796-8db1a8aa09d8" providerId="ADAL" clId="{AD8F2D48-C378-9842-9E3F-336ABD16E7BF}" dt="2022-07-27T19:11:07.443" v="4538" actId="14100"/>
        <pc:sldMkLst>
          <pc:docMk/>
          <pc:sldMk cId="3556717844" sldId="291"/>
        </pc:sldMkLst>
        <pc:spChg chg="mod">
          <ac:chgData name="Caroline Davidson" userId="f05c179f-d6b6-4b2c-b796-8db1a8aa09d8" providerId="ADAL" clId="{AD8F2D48-C378-9842-9E3F-336ABD16E7BF}" dt="2022-07-27T19:11:07.443" v="4538" actId="14100"/>
          <ac:spMkLst>
            <pc:docMk/>
            <pc:sldMk cId="3556717844" sldId="291"/>
            <ac:spMk id="2" creationId="{A8C04CD9-D2FB-6545-ABAC-98C19C6BC2B6}"/>
          </ac:spMkLst>
        </pc:spChg>
        <pc:spChg chg="mod">
          <ac:chgData name="Caroline Davidson" userId="f05c179f-d6b6-4b2c-b796-8db1a8aa09d8" providerId="ADAL" clId="{AD8F2D48-C378-9842-9E3F-336ABD16E7BF}" dt="2022-07-27T18:30:36.667" v="250"/>
          <ac:spMkLst>
            <pc:docMk/>
            <pc:sldMk cId="3556717844" sldId="291"/>
            <ac:spMk id="6" creationId="{E4C5886E-57AE-24AF-51E7-69E8F4199CB9}"/>
          </ac:spMkLst>
        </pc:spChg>
      </pc:sldChg>
      <pc:sldChg chg="modSp mod">
        <pc:chgData name="Caroline Davidson" userId="f05c179f-d6b6-4b2c-b796-8db1a8aa09d8" providerId="ADAL" clId="{AD8F2D48-C378-9842-9E3F-336ABD16E7BF}" dt="2022-07-27T18:45:07.914" v="1296" actId="20577"/>
        <pc:sldMkLst>
          <pc:docMk/>
          <pc:sldMk cId="3906213310" sldId="292"/>
        </pc:sldMkLst>
        <pc:spChg chg="mod">
          <ac:chgData name="Caroline Davidson" userId="f05c179f-d6b6-4b2c-b796-8db1a8aa09d8" providerId="ADAL" clId="{AD8F2D48-C378-9842-9E3F-336ABD16E7BF}" dt="2022-07-27T18:45:07.914" v="1296" actId="20577"/>
          <ac:spMkLst>
            <pc:docMk/>
            <pc:sldMk cId="3906213310" sldId="292"/>
            <ac:spMk id="2" creationId="{AF06AD8D-11C3-89F4-BE2D-F46352DCF402}"/>
          </ac:spMkLst>
        </pc:spChg>
        <pc:spChg chg="mod">
          <ac:chgData name="Caroline Davidson" userId="f05c179f-d6b6-4b2c-b796-8db1a8aa09d8" providerId="ADAL" clId="{AD8F2D48-C378-9842-9E3F-336ABD16E7BF}" dt="2022-07-27T18:30:39.486" v="251"/>
          <ac:spMkLst>
            <pc:docMk/>
            <pc:sldMk cId="3906213310" sldId="292"/>
            <ac:spMk id="4" creationId="{BAD2FE6C-FC0C-0DAD-0D0D-74CD4FA6B79C}"/>
          </ac:spMkLst>
        </pc:spChg>
      </pc:sldChg>
      <pc:sldChg chg="modSp mod">
        <pc:chgData name="Caroline Davidson" userId="f05c179f-d6b6-4b2c-b796-8db1a8aa09d8" providerId="ADAL" clId="{AD8F2D48-C378-9842-9E3F-336ABD16E7BF}" dt="2022-07-27T19:17:23.169" v="4692" actId="27636"/>
        <pc:sldMkLst>
          <pc:docMk/>
          <pc:sldMk cId="4112012161" sldId="293"/>
        </pc:sldMkLst>
        <pc:spChg chg="mod">
          <ac:chgData name="Caroline Davidson" userId="f05c179f-d6b6-4b2c-b796-8db1a8aa09d8" providerId="ADAL" clId="{AD8F2D48-C378-9842-9E3F-336ABD16E7BF}" dt="2022-07-27T19:17:23.169" v="4692" actId="27636"/>
          <ac:spMkLst>
            <pc:docMk/>
            <pc:sldMk cId="4112012161" sldId="293"/>
            <ac:spMk id="2" creationId="{A8C04CD9-D2FB-6545-ABAC-98C19C6BC2B6}"/>
          </ac:spMkLst>
        </pc:spChg>
        <pc:spChg chg="mod">
          <ac:chgData name="Caroline Davidson" userId="f05c179f-d6b6-4b2c-b796-8db1a8aa09d8" providerId="ADAL" clId="{AD8F2D48-C378-9842-9E3F-336ABD16E7BF}" dt="2022-07-27T18:30:42.404" v="252"/>
          <ac:spMkLst>
            <pc:docMk/>
            <pc:sldMk cId="4112012161" sldId="293"/>
            <ac:spMk id="6" creationId="{E4C5886E-57AE-24AF-51E7-69E8F4199CB9}"/>
          </ac:spMkLst>
        </pc:spChg>
      </pc:sldChg>
      <pc:sldChg chg="modSp mod">
        <pc:chgData name="Caroline Davidson" userId="f05c179f-d6b6-4b2c-b796-8db1a8aa09d8" providerId="ADAL" clId="{AD8F2D48-C378-9842-9E3F-336ABD16E7BF}" dt="2022-07-27T18:45:14.454" v="1321" actId="20577"/>
        <pc:sldMkLst>
          <pc:docMk/>
          <pc:sldMk cId="4120362275" sldId="294"/>
        </pc:sldMkLst>
        <pc:spChg chg="mod">
          <ac:chgData name="Caroline Davidson" userId="f05c179f-d6b6-4b2c-b796-8db1a8aa09d8" providerId="ADAL" clId="{AD8F2D48-C378-9842-9E3F-336ABD16E7BF}" dt="2022-07-27T18:45:14.454" v="1321" actId="20577"/>
          <ac:spMkLst>
            <pc:docMk/>
            <pc:sldMk cId="4120362275" sldId="294"/>
            <ac:spMk id="2" creationId="{AF06AD8D-11C3-89F4-BE2D-F46352DCF402}"/>
          </ac:spMkLst>
        </pc:spChg>
        <pc:spChg chg="mod">
          <ac:chgData name="Caroline Davidson" userId="f05c179f-d6b6-4b2c-b796-8db1a8aa09d8" providerId="ADAL" clId="{AD8F2D48-C378-9842-9E3F-336ABD16E7BF}" dt="2022-07-27T18:30:44.387" v="253"/>
          <ac:spMkLst>
            <pc:docMk/>
            <pc:sldMk cId="4120362275" sldId="294"/>
            <ac:spMk id="4" creationId="{BAD2FE6C-FC0C-0DAD-0D0D-74CD4FA6B79C}"/>
          </ac:spMkLst>
        </pc:spChg>
      </pc:sldChg>
      <pc:sldChg chg="modSp mod">
        <pc:chgData name="Caroline Davidson" userId="f05c179f-d6b6-4b2c-b796-8db1a8aa09d8" providerId="ADAL" clId="{AD8F2D48-C378-9842-9E3F-336ABD16E7BF}" dt="2022-07-27T19:18:25.190" v="4810" actId="14100"/>
        <pc:sldMkLst>
          <pc:docMk/>
          <pc:sldMk cId="1982870627" sldId="295"/>
        </pc:sldMkLst>
        <pc:spChg chg="mod">
          <ac:chgData name="Caroline Davidson" userId="f05c179f-d6b6-4b2c-b796-8db1a8aa09d8" providerId="ADAL" clId="{AD8F2D48-C378-9842-9E3F-336ABD16E7BF}" dt="2022-07-27T19:18:25.190" v="4810" actId="14100"/>
          <ac:spMkLst>
            <pc:docMk/>
            <pc:sldMk cId="1982870627" sldId="295"/>
            <ac:spMk id="2" creationId="{A8C04CD9-D2FB-6545-ABAC-98C19C6BC2B6}"/>
          </ac:spMkLst>
        </pc:spChg>
        <pc:spChg chg="mod">
          <ac:chgData name="Caroline Davidson" userId="f05c179f-d6b6-4b2c-b796-8db1a8aa09d8" providerId="ADAL" clId="{AD8F2D48-C378-9842-9E3F-336ABD16E7BF}" dt="2022-07-27T18:30:46.856" v="254"/>
          <ac:spMkLst>
            <pc:docMk/>
            <pc:sldMk cId="1982870627" sldId="295"/>
            <ac:spMk id="6" creationId="{E4C5886E-57AE-24AF-51E7-69E8F4199CB9}"/>
          </ac:spMkLst>
        </pc:spChg>
      </pc:sldChg>
      <pc:sldChg chg="modSp mod">
        <pc:chgData name="Caroline Davidson" userId="f05c179f-d6b6-4b2c-b796-8db1a8aa09d8" providerId="ADAL" clId="{AD8F2D48-C378-9842-9E3F-336ABD16E7BF}" dt="2022-07-27T18:45:19.920" v="1343" actId="20577"/>
        <pc:sldMkLst>
          <pc:docMk/>
          <pc:sldMk cId="241415417" sldId="296"/>
        </pc:sldMkLst>
        <pc:spChg chg="mod">
          <ac:chgData name="Caroline Davidson" userId="f05c179f-d6b6-4b2c-b796-8db1a8aa09d8" providerId="ADAL" clId="{AD8F2D48-C378-9842-9E3F-336ABD16E7BF}" dt="2022-07-27T18:45:19.920" v="1343" actId="20577"/>
          <ac:spMkLst>
            <pc:docMk/>
            <pc:sldMk cId="241415417" sldId="296"/>
            <ac:spMk id="2" creationId="{AF06AD8D-11C3-89F4-BE2D-F46352DCF402}"/>
          </ac:spMkLst>
        </pc:spChg>
        <pc:spChg chg="mod">
          <ac:chgData name="Caroline Davidson" userId="f05c179f-d6b6-4b2c-b796-8db1a8aa09d8" providerId="ADAL" clId="{AD8F2D48-C378-9842-9E3F-336ABD16E7BF}" dt="2022-07-27T18:30:48.780" v="255"/>
          <ac:spMkLst>
            <pc:docMk/>
            <pc:sldMk cId="241415417" sldId="296"/>
            <ac:spMk id="4" creationId="{BAD2FE6C-FC0C-0DAD-0D0D-74CD4FA6B79C}"/>
          </ac:spMkLst>
        </pc:spChg>
      </pc:sldChg>
      <pc:sldChg chg="modSp mod">
        <pc:chgData name="Caroline Davidson" userId="f05c179f-d6b6-4b2c-b796-8db1a8aa09d8" providerId="ADAL" clId="{AD8F2D48-C378-9842-9E3F-336ABD16E7BF}" dt="2022-07-27T19:19:15.858" v="4921" actId="1076"/>
        <pc:sldMkLst>
          <pc:docMk/>
          <pc:sldMk cId="1508779657" sldId="297"/>
        </pc:sldMkLst>
        <pc:spChg chg="mod">
          <ac:chgData name="Caroline Davidson" userId="f05c179f-d6b6-4b2c-b796-8db1a8aa09d8" providerId="ADAL" clId="{AD8F2D48-C378-9842-9E3F-336ABD16E7BF}" dt="2022-07-27T19:19:15.858" v="4921" actId="1076"/>
          <ac:spMkLst>
            <pc:docMk/>
            <pc:sldMk cId="1508779657" sldId="297"/>
            <ac:spMk id="2" creationId="{A8C04CD9-D2FB-6545-ABAC-98C19C6BC2B6}"/>
          </ac:spMkLst>
        </pc:spChg>
        <pc:spChg chg="mod">
          <ac:chgData name="Caroline Davidson" userId="f05c179f-d6b6-4b2c-b796-8db1a8aa09d8" providerId="ADAL" clId="{AD8F2D48-C378-9842-9E3F-336ABD16E7BF}" dt="2022-07-27T18:30:59.510" v="259"/>
          <ac:spMkLst>
            <pc:docMk/>
            <pc:sldMk cId="1508779657" sldId="297"/>
            <ac:spMk id="6" creationId="{E4C5886E-57AE-24AF-51E7-69E8F4199CB9}"/>
          </ac:spMkLst>
        </pc:spChg>
      </pc:sldChg>
      <pc:sldChg chg="modSp mod">
        <pc:chgData name="Caroline Davidson" userId="f05c179f-d6b6-4b2c-b796-8db1a8aa09d8" providerId="ADAL" clId="{AD8F2D48-C378-9842-9E3F-336ABD16E7BF}" dt="2022-07-27T19:19:33.418" v="4925" actId="20577"/>
        <pc:sldMkLst>
          <pc:docMk/>
          <pc:sldMk cId="1867960941" sldId="298"/>
        </pc:sldMkLst>
        <pc:spChg chg="mod">
          <ac:chgData name="Caroline Davidson" userId="f05c179f-d6b6-4b2c-b796-8db1a8aa09d8" providerId="ADAL" clId="{AD8F2D48-C378-9842-9E3F-336ABD16E7BF}" dt="2022-07-27T19:19:33.418" v="4925" actId="20577"/>
          <ac:spMkLst>
            <pc:docMk/>
            <pc:sldMk cId="1867960941" sldId="298"/>
            <ac:spMk id="2" creationId="{AF06AD8D-11C3-89F4-BE2D-F46352DCF402}"/>
          </ac:spMkLst>
        </pc:spChg>
        <pc:spChg chg="mod">
          <ac:chgData name="Caroline Davidson" userId="f05c179f-d6b6-4b2c-b796-8db1a8aa09d8" providerId="ADAL" clId="{AD8F2D48-C378-9842-9E3F-336ABD16E7BF}" dt="2022-07-27T18:31:03.329" v="276" actId="20577"/>
          <ac:spMkLst>
            <pc:docMk/>
            <pc:sldMk cId="1867960941" sldId="298"/>
            <ac:spMk id="4" creationId="{BAD2FE6C-FC0C-0DAD-0D0D-74CD4FA6B79C}"/>
          </ac:spMkLst>
        </pc:spChg>
      </pc:sldChg>
      <pc:sldChg chg="modSp mod">
        <pc:chgData name="Caroline Davidson" userId="f05c179f-d6b6-4b2c-b796-8db1a8aa09d8" providerId="ADAL" clId="{AD8F2D48-C378-9842-9E3F-336ABD16E7BF}" dt="2022-07-27T19:20:46.024" v="5174" actId="14100"/>
        <pc:sldMkLst>
          <pc:docMk/>
          <pc:sldMk cId="43330814" sldId="299"/>
        </pc:sldMkLst>
        <pc:spChg chg="mod">
          <ac:chgData name="Caroline Davidson" userId="f05c179f-d6b6-4b2c-b796-8db1a8aa09d8" providerId="ADAL" clId="{AD8F2D48-C378-9842-9E3F-336ABD16E7BF}" dt="2022-07-27T19:20:46.024" v="5174" actId="14100"/>
          <ac:spMkLst>
            <pc:docMk/>
            <pc:sldMk cId="43330814" sldId="299"/>
            <ac:spMk id="2" creationId="{A8C04CD9-D2FB-6545-ABAC-98C19C6BC2B6}"/>
          </ac:spMkLst>
        </pc:spChg>
        <pc:spChg chg="mod">
          <ac:chgData name="Caroline Davidson" userId="f05c179f-d6b6-4b2c-b796-8db1a8aa09d8" providerId="ADAL" clId="{AD8F2D48-C378-9842-9E3F-336ABD16E7BF}" dt="2022-07-27T18:31:06.225" v="277"/>
          <ac:spMkLst>
            <pc:docMk/>
            <pc:sldMk cId="43330814" sldId="299"/>
            <ac:spMk id="6" creationId="{E4C5886E-57AE-24AF-51E7-69E8F4199CB9}"/>
          </ac:spMkLst>
        </pc:spChg>
      </pc:sldChg>
      <pc:sldChg chg="modSp mod">
        <pc:chgData name="Caroline Davidson" userId="f05c179f-d6b6-4b2c-b796-8db1a8aa09d8" providerId="ADAL" clId="{AD8F2D48-C378-9842-9E3F-336ABD16E7BF}" dt="2022-07-28T20:05:23.612" v="6244" actId="20577"/>
        <pc:sldMkLst>
          <pc:docMk/>
          <pc:sldMk cId="1180419831" sldId="300"/>
        </pc:sldMkLst>
        <pc:spChg chg="mod">
          <ac:chgData name="Caroline Davidson" userId="f05c179f-d6b6-4b2c-b796-8db1a8aa09d8" providerId="ADAL" clId="{AD8F2D48-C378-9842-9E3F-336ABD16E7BF}" dt="2022-07-28T20:05:23.612" v="6244" actId="20577"/>
          <ac:spMkLst>
            <pc:docMk/>
            <pc:sldMk cId="1180419831" sldId="300"/>
            <ac:spMk id="2" creationId="{AF06AD8D-11C3-89F4-BE2D-F46352DCF402}"/>
          </ac:spMkLst>
        </pc:spChg>
        <pc:spChg chg="mod">
          <ac:chgData name="Caroline Davidson" userId="f05c179f-d6b6-4b2c-b796-8db1a8aa09d8" providerId="ADAL" clId="{AD8F2D48-C378-9842-9E3F-336ABD16E7BF}" dt="2022-07-27T18:31:08.406" v="278"/>
          <ac:spMkLst>
            <pc:docMk/>
            <pc:sldMk cId="1180419831" sldId="300"/>
            <ac:spMk id="4" creationId="{BAD2FE6C-FC0C-0DAD-0D0D-74CD4FA6B79C}"/>
          </ac:spMkLst>
        </pc:spChg>
      </pc:sldChg>
      <pc:sldChg chg="modSp mod">
        <pc:chgData name="Caroline Davidson" userId="f05c179f-d6b6-4b2c-b796-8db1a8aa09d8" providerId="ADAL" clId="{AD8F2D48-C378-9842-9E3F-336ABD16E7BF}" dt="2022-07-27T19:23:56.741" v="5612" actId="1076"/>
        <pc:sldMkLst>
          <pc:docMk/>
          <pc:sldMk cId="166039013" sldId="301"/>
        </pc:sldMkLst>
        <pc:spChg chg="mod">
          <ac:chgData name="Caroline Davidson" userId="f05c179f-d6b6-4b2c-b796-8db1a8aa09d8" providerId="ADAL" clId="{AD8F2D48-C378-9842-9E3F-336ABD16E7BF}" dt="2022-07-27T19:23:56.741" v="5612" actId="1076"/>
          <ac:spMkLst>
            <pc:docMk/>
            <pc:sldMk cId="166039013" sldId="301"/>
            <ac:spMk id="2" creationId="{A8C04CD9-D2FB-6545-ABAC-98C19C6BC2B6}"/>
          </ac:spMkLst>
        </pc:spChg>
        <pc:spChg chg="mod">
          <ac:chgData name="Caroline Davidson" userId="f05c179f-d6b6-4b2c-b796-8db1a8aa09d8" providerId="ADAL" clId="{AD8F2D48-C378-9842-9E3F-336ABD16E7BF}" dt="2022-07-27T18:31:10.421" v="279"/>
          <ac:spMkLst>
            <pc:docMk/>
            <pc:sldMk cId="166039013" sldId="301"/>
            <ac:spMk id="6" creationId="{E4C5886E-57AE-24AF-51E7-69E8F4199CB9}"/>
          </ac:spMkLst>
        </pc:spChg>
      </pc:sldChg>
      <pc:sldChg chg="modSp mod">
        <pc:chgData name="Caroline Davidson" userId="f05c179f-d6b6-4b2c-b796-8db1a8aa09d8" providerId="ADAL" clId="{AD8F2D48-C378-9842-9E3F-336ABD16E7BF}" dt="2022-07-27T19:24:13.702" v="5616" actId="20577"/>
        <pc:sldMkLst>
          <pc:docMk/>
          <pc:sldMk cId="1022158646" sldId="302"/>
        </pc:sldMkLst>
        <pc:spChg chg="mod">
          <ac:chgData name="Caroline Davidson" userId="f05c179f-d6b6-4b2c-b796-8db1a8aa09d8" providerId="ADAL" clId="{AD8F2D48-C378-9842-9E3F-336ABD16E7BF}" dt="2022-07-27T19:24:13.702" v="5616" actId="20577"/>
          <ac:spMkLst>
            <pc:docMk/>
            <pc:sldMk cId="1022158646" sldId="302"/>
            <ac:spMk id="2" creationId="{AF06AD8D-11C3-89F4-BE2D-F46352DCF402}"/>
          </ac:spMkLst>
        </pc:spChg>
        <pc:spChg chg="mod">
          <ac:chgData name="Caroline Davidson" userId="f05c179f-d6b6-4b2c-b796-8db1a8aa09d8" providerId="ADAL" clId="{AD8F2D48-C378-9842-9E3F-336ABD16E7BF}" dt="2022-07-27T18:31:12.788" v="280"/>
          <ac:spMkLst>
            <pc:docMk/>
            <pc:sldMk cId="1022158646" sldId="302"/>
            <ac:spMk id="4" creationId="{BAD2FE6C-FC0C-0DAD-0D0D-74CD4FA6B79C}"/>
          </ac:spMkLst>
        </pc:spChg>
      </pc:sldChg>
      <pc:sldChg chg="modSp mod">
        <pc:chgData name="Caroline Davidson" userId="f05c179f-d6b6-4b2c-b796-8db1a8aa09d8" providerId="ADAL" clId="{AD8F2D48-C378-9842-9E3F-336ABD16E7BF}" dt="2022-07-27T19:26:37.041" v="5872" actId="1076"/>
        <pc:sldMkLst>
          <pc:docMk/>
          <pc:sldMk cId="1823769690" sldId="303"/>
        </pc:sldMkLst>
        <pc:spChg chg="mod">
          <ac:chgData name="Caroline Davidson" userId="f05c179f-d6b6-4b2c-b796-8db1a8aa09d8" providerId="ADAL" clId="{AD8F2D48-C378-9842-9E3F-336ABD16E7BF}" dt="2022-07-27T19:26:37.041" v="5872" actId="1076"/>
          <ac:spMkLst>
            <pc:docMk/>
            <pc:sldMk cId="1823769690" sldId="303"/>
            <ac:spMk id="2" creationId="{A8C04CD9-D2FB-6545-ABAC-98C19C6BC2B6}"/>
          </ac:spMkLst>
        </pc:spChg>
        <pc:spChg chg="mod">
          <ac:chgData name="Caroline Davidson" userId="f05c179f-d6b6-4b2c-b796-8db1a8aa09d8" providerId="ADAL" clId="{AD8F2D48-C378-9842-9E3F-336ABD16E7BF}" dt="2022-07-27T18:31:16.377" v="282"/>
          <ac:spMkLst>
            <pc:docMk/>
            <pc:sldMk cId="1823769690" sldId="303"/>
            <ac:spMk id="6" creationId="{E4C5886E-57AE-24AF-51E7-69E8F4199CB9}"/>
          </ac:spMkLst>
        </pc:spChg>
      </pc:sldChg>
      <pc:sldChg chg="modSp mod">
        <pc:chgData name="Caroline Davidson" userId="f05c179f-d6b6-4b2c-b796-8db1a8aa09d8" providerId="ADAL" clId="{AD8F2D48-C378-9842-9E3F-336ABD16E7BF}" dt="2022-07-27T18:46:51.267" v="1595" actId="20577"/>
        <pc:sldMkLst>
          <pc:docMk/>
          <pc:sldMk cId="28256230" sldId="304"/>
        </pc:sldMkLst>
        <pc:spChg chg="mod">
          <ac:chgData name="Caroline Davidson" userId="f05c179f-d6b6-4b2c-b796-8db1a8aa09d8" providerId="ADAL" clId="{AD8F2D48-C378-9842-9E3F-336ABD16E7BF}" dt="2022-07-27T18:46:51.267" v="1595" actId="20577"/>
          <ac:spMkLst>
            <pc:docMk/>
            <pc:sldMk cId="28256230" sldId="304"/>
            <ac:spMk id="2" creationId="{AF06AD8D-11C3-89F4-BE2D-F46352DCF402}"/>
          </ac:spMkLst>
        </pc:spChg>
        <pc:spChg chg="mod">
          <ac:chgData name="Caroline Davidson" userId="f05c179f-d6b6-4b2c-b796-8db1a8aa09d8" providerId="ADAL" clId="{AD8F2D48-C378-9842-9E3F-336ABD16E7BF}" dt="2022-07-27T18:31:18.705" v="283"/>
          <ac:spMkLst>
            <pc:docMk/>
            <pc:sldMk cId="28256230" sldId="304"/>
            <ac:spMk id="4" creationId="{BAD2FE6C-FC0C-0DAD-0D0D-74CD4FA6B79C}"/>
          </ac:spMkLst>
        </pc:spChg>
      </pc:sldChg>
      <pc:sldChg chg="modSp mod">
        <pc:chgData name="Caroline Davidson" userId="f05c179f-d6b6-4b2c-b796-8db1a8aa09d8" providerId="ADAL" clId="{AD8F2D48-C378-9842-9E3F-336ABD16E7BF}" dt="2022-07-27T19:28:25.479" v="6168" actId="1038"/>
        <pc:sldMkLst>
          <pc:docMk/>
          <pc:sldMk cId="3524496412" sldId="305"/>
        </pc:sldMkLst>
        <pc:spChg chg="mod">
          <ac:chgData name="Caroline Davidson" userId="f05c179f-d6b6-4b2c-b796-8db1a8aa09d8" providerId="ADAL" clId="{AD8F2D48-C378-9842-9E3F-336ABD16E7BF}" dt="2022-07-27T19:28:25.479" v="6168" actId="1038"/>
          <ac:spMkLst>
            <pc:docMk/>
            <pc:sldMk cId="3524496412" sldId="305"/>
            <ac:spMk id="2" creationId="{A8C04CD9-D2FB-6545-ABAC-98C19C6BC2B6}"/>
          </ac:spMkLst>
        </pc:spChg>
        <pc:spChg chg="mod">
          <ac:chgData name="Caroline Davidson" userId="f05c179f-d6b6-4b2c-b796-8db1a8aa09d8" providerId="ADAL" clId="{AD8F2D48-C378-9842-9E3F-336ABD16E7BF}" dt="2022-07-27T18:31:20.990" v="284"/>
          <ac:spMkLst>
            <pc:docMk/>
            <pc:sldMk cId="3524496412" sldId="305"/>
            <ac:spMk id="6" creationId="{E4C5886E-57AE-24AF-51E7-69E8F4199CB9}"/>
          </ac:spMkLst>
        </pc:spChg>
      </pc:sldChg>
      <pc:sldChg chg="modSp mod">
        <pc:chgData name="Caroline Davidson" userId="f05c179f-d6b6-4b2c-b796-8db1a8aa09d8" providerId="ADAL" clId="{AD8F2D48-C378-9842-9E3F-336ABD16E7BF}" dt="2022-07-27T18:46:55.919" v="1613" actId="20577"/>
        <pc:sldMkLst>
          <pc:docMk/>
          <pc:sldMk cId="2165108732" sldId="306"/>
        </pc:sldMkLst>
        <pc:spChg chg="mod">
          <ac:chgData name="Caroline Davidson" userId="f05c179f-d6b6-4b2c-b796-8db1a8aa09d8" providerId="ADAL" clId="{AD8F2D48-C378-9842-9E3F-336ABD16E7BF}" dt="2022-07-27T18:46:55.919" v="1613" actId="20577"/>
          <ac:spMkLst>
            <pc:docMk/>
            <pc:sldMk cId="2165108732" sldId="306"/>
            <ac:spMk id="2" creationId="{AF06AD8D-11C3-89F4-BE2D-F46352DCF402}"/>
          </ac:spMkLst>
        </pc:spChg>
        <pc:spChg chg="mod">
          <ac:chgData name="Caroline Davidson" userId="f05c179f-d6b6-4b2c-b796-8db1a8aa09d8" providerId="ADAL" clId="{AD8F2D48-C378-9842-9E3F-336ABD16E7BF}" dt="2022-07-27T18:31:23.204" v="285"/>
          <ac:spMkLst>
            <pc:docMk/>
            <pc:sldMk cId="2165108732" sldId="306"/>
            <ac:spMk id="4" creationId="{BAD2FE6C-FC0C-0DAD-0D0D-74CD4FA6B79C}"/>
          </ac:spMkLst>
        </pc:spChg>
      </pc:sldChg>
      <pc:sldChg chg="modSp mod">
        <pc:chgData name="Caroline Davidson" userId="f05c179f-d6b6-4b2c-b796-8db1a8aa09d8" providerId="ADAL" clId="{AD8F2D48-C378-9842-9E3F-336ABD16E7BF}" dt="2022-07-27T19:30:14.872" v="6243" actId="14100"/>
        <pc:sldMkLst>
          <pc:docMk/>
          <pc:sldMk cId="1556713033" sldId="307"/>
        </pc:sldMkLst>
        <pc:spChg chg="mod">
          <ac:chgData name="Caroline Davidson" userId="f05c179f-d6b6-4b2c-b796-8db1a8aa09d8" providerId="ADAL" clId="{AD8F2D48-C378-9842-9E3F-336ABD16E7BF}" dt="2022-07-27T19:30:14.872" v="6243" actId="14100"/>
          <ac:spMkLst>
            <pc:docMk/>
            <pc:sldMk cId="1556713033" sldId="307"/>
            <ac:spMk id="2" creationId="{A8C04CD9-D2FB-6545-ABAC-98C19C6BC2B6}"/>
          </ac:spMkLst>
        </pc:spChg>
        <pc:spChg chg="mod">
          <ac:chgData name="Caroline Davidson" userId="f05c179f-d6b6-4b2c-b796-8db1a8aa09d8" providerId="ADAL" clId="{AD8F2D48-C378-9842-9E3F-336ABD16E7BF}" dt="2022-07-27T18:31:25.267" v="286"/>
          <ac:spMkLst>
            <pc:docMk/>
            <pc:sldMk cId="1556713033" sldId="307"/>
            <ac:spMk id="6" creationId="{E4C5886E-57AE-24AF-51E7-69E8F4199C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566B0C6-EB3D-F34C-999A-469B4344AC84}" type="datetimeFigureOut">
              <a:rPr lang="en-US" smtClean="0"/>
              <a:t>7/28/22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5215728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6B0C6-EB3D-F34C-999A-469B4344AC84}" type="datetimeFigureOut">
              <a:rPr lang="en-US" smtClean="0"/>
              <a:t>7/28/22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70674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6B0C6-EB3D-F34C-999A-469B4344AC84}" type="datetimeFigureOut">
              <a:rPr lang="en-US" smtClean="0"/>
              <a:t>7/28/22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09376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66B0C6-EB3D-F34C-999A-469B4344AC84}" type="datetimeFigureOut">
              <a:rPr lang="en-US" smtClean="0"/>
              <a:t>7/28/22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45197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566B0C6-EB3D-F34C-999A-469B4344AC84}" type="datetimeFigureOut">
              <a:rPr lang="en-US" smtClean="0"/>
              <a:t>7/28/22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9009704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566B0C6-EB3D-F34C-999A-469B4344AC84}" type="datetimeFigureOut">
              <a:rPr lang="en-US" smtClean="0"/>
              <a:t>7/28/22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09363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566B0C6-EB3D-F34C-999A-469B4344AC84}" type="datetimeFigureOut">
              <a:rPr lang="en-US" smtClean="0"/>
              <a:t>7/28/22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CCB6B-07F4-6447-BF54-003308D96E4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4118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66B0C6-EB3D-F34C-999A-469B4344AC84}" type="datetimeFigureOut">
              <a:rPr lang="en-US" smtClean="0"/>
              <a:t>7/28/22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60832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6B0C6-EB3D-F34C-999A-469B4344AC84}" type="datetimeFigureOut">
              <a:rPr lang="en-US" smtClean="0"/>
              <a:t>7/28/22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336293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566B0C6-EB3D-F34C-999A-469B4344AC84}" type="datetimeFigureOut">
              <a:rPr lang="en-US" smtClean="0"/>
              <a:t>7/28/22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354736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566B0C6-EB3D-F34C-999A-469B4344AC84}" type="datetimeFigureOut">
              <a:rPr lang="en-US" smtClean="0"/>
              <a:t>7/28/22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D7CCB6B-07F4-6447-BF54-003308D96E44}" type="slidenum">
              <a:rPr lang="en-US" smtClean="0"/>
              <a:t>‹#›</a:t>
            </a:fld>
            <a:endParaRPr lang="en-US"/>
          </a:p>
        </p:txBody>
      </p:sp>
    </p:spTree>
    <p:extLst>
      <p:ext uri="{BB962C8B-B14F-4D97-AF65-F5344CB8AC3E}">
        <p14:creationId xmlns:p14="http://schemas.microsoft.com/office/powerpoint/2010/main" val="218003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566B0C6-EB3D-F34C-999A-469B4344AC84}" type="datetimeFigureOut">
              <a:rPr lang="en-US" smtClean="0"/>
              <a:t>7/28/22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D7CCB6B-07F4-6447-BF54-003308D96E44}" type="slidenum">
              <a:rPr lang="en-US" smtClean="0"/>
              <a:t>‹#›</a:t>
            </a:fld>
            <a:endParaRPr lang="en-US"/>
          </a:p>
        </p:txBody>
      </p:sp>
    </p:spTree>
    <p:extLst>
      <p:ext uri="{BB962C8B-B14F-4D97-AF65-F5344CB8AC3E}">
        <p14:creationId xmlns:p14="http://schemas.microsoft.com/office/powerpoint/2010/main" val="275204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16.xml"/><Relationship Id="rId18" Type="http://schemas.openxmlformats.org/officeDocument/2006/relationships/slide" Target="slide18.xml"/><Relationship Id="rId26" Type="http://schemas.openxmlformats.org/officeDocument/2006/relationships/slide" Target="slide50.xml"/><Relationship Id="rId3" Type="http://schemas.openxmlformats.org/officeDocument/2006/relationships/slide" Target="slide12.xml"/><Relationship Id="rId21" Type="http://schemas.openxmlformats.org/officeDocument/2006/relationships/slide" Target="slide48.xml"/><Relationship Id="rId7" Type="http://schemas.openxmlformats.org/officeDocument/2006/relationships/slide" Target="slide4.xml"/><Relationship Id="rId12" Type="http://schemas.openxmlformats.org/officeDocument/2006/relationships/slide" Target="slide7.xml"/><Relationship Id="rId17" Type="http://schemas.openxmlformats.org/officeDocument/2006/relationships/slide" Target="slide8.xml"/><Relationship Id="rId25" Type="http://schemas.openxmlformats.org/officeDocument/2006/relationships/slide" Target="slide40.xml"/><Relationship Id="rId2" Type="http://schemas.openxmlformats.org/officeDocument/2006/relationships/slide" Target="slide2.xml"/><Relationship Id="rId16" Type="http://schemas.openxmlformats.org/officeDocument/2006/relationships/slide" Target="slide46.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42.xml"/><Relationship Id="rId11" Type="http://schemas.openxmlformats.org/officeDocument/2006/relationships/slide" Target="slide44.xml"/><Relationship Id="rId24" Type="http://schemas.openxmlformats.org/officeDocument/2006/relationships/slide" Target="slide30.xml"/><Relationship Id="rId5" Type="http://schemas.openxmlformats.org/officeDocument/2006/relationships/slide" Target="slide32.xml"/><Relationship Id="rId15" Type="http://schemas.openxmlformats.org/officeDocument/2006/relationships/slide" Target="slide36.xml"/><Relationship Id="rId23" Type="http://schemas.openxmlformats.org/officeDocument/2006/relationships/slide" Target="slide20.xml"/><Relationship Id="rId10" Type="http://schemas.openxmlformats.org/officeDocument/2006/relationships/slide" Target="slide34.xml"/><Relationship Id="rId19" Type="http://schemas.openxmlformats.org/officeDocument/2006/relationships/slide" Target="slide28.xml"/><Relationship Id="rId4" Type="http://schemas.openxmlformats.org/officeDocument/2006/relationships/slide" Target="slide22.xml"/><Relationship Id="rId9" Type="http://schemas.openxmlformats.org/officeDocument/2006/relationships/slide" Target="slide24.xml"/><Relationship Id="rId14" Type="http://schemas.openxmlformats.org/officeDocument/2006/relationships/slide" Target="slide26.xml"/><Relationship Id="rId22" Type="http://schemas.openxmlformats.org/officeDocument/2006/relationships/slide" Target="slide10.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49B020C-610F-94E6-FF03-0DBBDA1C4936}"/>
              </a:ext>
            </a:extLst>
          </p:cNvPr>
          <p:cNvGraphicFramePr>
            <a:graphicFrameLocks noGrp="1"/>
          </p:cNvGraphicFramePr>
          <p:nvPr>
            <p:extLst>
              <p:ext uri="{D42A27DB-BD31-4B8C-83A1-F6EECF244321}">
                <p14:modId xmlns:p14="http://schemas.microsoft.com/office/powerpoint/2010/main" val="1446900154"/>
              </p:ext>
            </p:extLst>
          </p:nvPr>
        </p:nvGraphicFramePr>
        <p:xfrm>
          <a:off x="739422" y="1320801"/>
          <a:ext cx="10713155" cy="5057421"/>
        </p:xfrm>
        <a:graphic>
          <a:graphicData uri="http://schemas.openxmlformats.org/drawingml/2006/table">
            <a:tbl>
              <a:tblPr firstRow="1" bandRow="1">
                <a:tableStyleId>{5C22544A-7EE6-4342-B048-85BDC9FD1C3A}</a:tableStyleId>
              </a:tblPr>
              <a:tblGrid>
                <a:gridCol w="2142631">
                  <a:extLst>
                    <a:ext uri="{9D8B030D-6E8A-4147-A177-3AD203B41FA5}">
                      <a16:colId xmlns:a16="http://schemas.microsoft.com/office/drawing/2014/main" val="2246980014"/>
                    </a:ext>
                  </a:extLst>
                </a:gridCol>
                <a:gridCol w="2142631">
                  <a:extLst>
                    <a:ext uri="{9D8B030D-6E8A-4147-A177-3AD203B41FA5}">
                      <a16:colId xmlns:a16="http://schemas.microsoft.com/office/drawing/2014/main" val="3879879095"/>
                    </a:ext>
                  </a:extLst>
                </a:gridCol>
                <a:gridCol w="2142631">
                  <a:extLst>
                    <a:ext uri="{9D8B030D-6E8A-4147-A177-3AD203B41FA5}">
                      <a16:colId xmlns:a16="http://schemas.microsoft.com/office/drawing/2014/main" val="2237167334"/>
                    </a:ext>
                  </a:extLst>
                </a:gridCol>
                <a:gridCol w="2142631">
                  <a:extLst>
                    <a:ext uri="{9D8B030D-6E8A-4147-A177-3AD203B41FA5}">
                      <a16:colId xmlns:a16="http://schemas.microsoft.com/office/drawing/2014/main" val="3981705410"/>
                    </a:ext>
                  </a:extLst>
                </a:gridCol>
                <a:gridCol w="2142631">
                  <a:extLst>
                    <a:ext uri="{9D8B030D-6E8A-4147-A177-3AD203B41FA5}">
                      <a16:colId xmlns:a16="http://schemas.microsoft.com/office/drawing/2014/main" val="298180231"/>
                    </a:ext>
                  </a:extLst>
                </a:gridCol>
              </a:tblGrid>
              <a:tr h="833261">
                <a:tc>
                  <a:txBody>
                    <a:bodyPr/>
                    <a:lstStyle/>
                    <a:p>
                      <a:pPr algn="ctr"/>
                      <a:r>
                        <a:rPr lang="en-US" dirty="0"/>
                        <a:t>Atoms and Molecules</a:t>
                      </a:r>
                    </a:p>
                  </a:txBody>
                  <a:tcPr anchor="ctr"/>
                </a:tc>
                <a:tc>
                  <a:txBody>
                    <a:bodyPr/>
                    <a:lstStyle/>
                    <a:p>
                      <a:pPr algn="ctr"/>
                      <a:r>
                        <a:rPr lang="en-US" dirty="0"/>
                        <a:t>Elements and Compounds</a:t>
                      </a:r>
                    </a:p>
                  </a:txBody>
                  <a:tcPr anchor="ctr"/>
                </a:tc>
                <a:tc>
                  <a:txBody>
                    <a:bodyPr/>
                    <a:lstStyle/>
                    <a:p>
                      <a:pPr algn="ctr"/>
                      <a:r>
                        <a:rPr lang="en-US" dirty="0"/>
                        <a:t>Mixtures and Solutions</a:t>
                      </a:r>
                    </a:p>
                  </a:txBody>
                  <a:tcPr anchor="ctr"/>
                </a:tc>
                <a:tc>
                  <a:txBody>
                    <a:bodyPr/>
                    <a:lstStyle/>
                    <a:p>
                      <a:pPr algn="ctr"/>
                      <a:r>
                        <a:rPr lang="en-US" dirty="0"/>
                        <a:t>Chemical Changes</a:t>
                      </a:r>
                    </a:p>
                  </a:txBody>
                  <a:tcPr anchor="ctr"/>
                </a:tc>
                <a:tc>
                  <a:txBody>
                    <a:bodyPr/>
                    <a:lstStyle/>
                    <a:p>
                      <a:pPr algn="ctr"/>
                      <a:r>
                        <a:rPr lang="en-US" dirty="0"/>
                        <a:t>General Knowledge</a:t>
                      </a:r>
                    </a:p>
                  </a:txBody>
                  <a:tcPr anchor="ctr"/>
                </a:tc>
                <a:extLst>
                  <a:ext uri="{0D108BD9-81ED-4DB2-BD59-A6C34878D82A}">
                    <a16:rowId xmlns:a16="http://schemas.microsoft.com/office/drawing/2014/main" val="4024925154"/>
                  </a:ext>
                </a:extLst>
              </a:tr>
              <a:tr h="844832">
                <a:tc>
                  <a:txBody>
                    <a:bodyPr/>
                    <a:lstStyle/>
                    <a:p>
                      <a:pPr algn="ctr"/>
                      <a:r>
                        <a:rPr lang="en-US" dirty="0">
                          <a:hlinkClick r:id="rId2" action="ppaction://hlinksldjump"/>
                        </a:rPr>
                        <a:t>100 points</a:t>
                      </a:r>
                      <a:endParaRPr lang="en-US" dirty="0"/>
                    </a:p>
                  </a:txBody>
                  <a:tcPr anchor="ctr"/>
                </a:tc>
                <a:tc>
                  <a:txBody>
                    <a:bodyPr/>
                    <a:lstStyle/>
                    <a:p>
                      <a:pPr algn="ctr"/>
                      <a:r>
                        <a:rPr lang="en-US" dirty="0">
                          <a:hlinkClick r:id="rId3" action="ppaction://hlinksldjump"/>
                        </a:rPr>
                        <a:t>100 points</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hlinkClick r:id="rId4" action="ppaction://hlinksldjump"/>
                        </a:rPr>
                        <a:t>100 points</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hlinkClick r:id="rId5" action="ppaction://hlinksldjump"/>
                        </a:rPr>
                        <a:t>100 points</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hlinkClick r:id="rId6" action="ppaction://hlinksldjump"/>
                        </a:rPr>
                        <a:t>100 points</a:t>
                      </a:r>
                      <a:endParaRPr lang="en-US" dirty="0"/>
                    </a:p>
                  </a:txBody>
                  <a:tcPr anchor="ctr"/>
                </a:tc>
                <a:extLst>
                  <a:ext uri="{0D108BD9-81ED-4DB2-BD59-A6C34878D82A}">
                    <a16:rowId xmlns:a16="http://schemas.microsoft.com/office/drawing/2014/main" val="3597057888"/>
                  </a:ext>
                </a:extLst>
              </a:tr>
              <a:tr h="844832">
                <a:tc>
                  <a:txBody>
                    <a:bodyPr/>
                    <a:lstStyle/>
                    <a:p>
                      <a:pPr algn="ctr"/>
                      <a:r>
                        <a:rPr lang="en-US" dirty="0">
                          <a:hlinkClick r:id="rId7" action="ppaction://hlinksldjump"/>
                        </a:rPr>
                        <a:t>200 points</a:t>
                      </a:r>
                      <a:endParaRPr lang="en-US" dirty="0"/>
                    </a:p>
                  </a:txBody>
                  <a:tcPr anchor="ctr"/>
                </a:tc>
                <a:tc>
                  <a:txBody>
                    <a:bodyPr/>
                    <a:lstStyle/>
                    <a:p>
                      <a:pPr algn="ctr"/>
                      <a:r>
                        <a:rPr lang="en-US" dirty="0">
                          <a:hlinkClick r:id="rId8" action="ppaction://hlinksldjump"/>
                        </a:rPr>
                        <a:t>200 points</a:t>
                      </a:r>
                      <a:endParaRPr lang="en-US" dirty="0"/>
                    </a:p>
                  </a:txBody>
                  <a:tcPr anchor="ctr"/>
                </a:tc>
                <a:tc>
                  <a:txBody>
                    <a:bodyPr/>
                    <a:lstStyle/>
                    <a:p>
                      <a:pPr algn="ctr"/>
                      <a:r>
                        <a:rPr lang="en-US" dirty="0">
                          <a:hlinkClick r:id="rId9" action="ppaction://hlinksldjump"/>
                        </a:rPr>
                        <a:t>200 points</a:t>
                      </a:r>
                      <a:endParaRPr lang="en-US" dirty="0"/>
                    </a:p>
                  </a:txBody>
                  <a:tcPr anchor="ctr"/>
                </a:tc>
                <a:tc>
                  <a:txBody>
                    <a:bodyPr/>
                    <a:lstStyle/>
                    <a:p>
                      <a:pPr algn="ctr"/>
                      <a:r>
                        <a:rPr lang="en-US" dirty="0">
                          <a:hlinkClick r:id="rId10" action="ppaction://hlinksldjump"/>
                        </a:rPr>
                        <a:t>200 points</a:t>
                      </a:r>
                      <a:endParaRPr lang="en-US" dirty="0"/>
                    </a:p>
                  </a:txBody>
                  <a:tcPr anchor="ctr"/>
                </a:tc>
                <a:tc>
                  <a:txBody>
                    <a:bodyPr/>
                    <a:lstStyle/>
                    <a:p>
                      <a:pPr algn="ctr"/>
                      <a:r>
                        <a:rPr lang="en-US" dirty="0">
                          <a:hlinkClick r:id="rId11" action="ppaction://hlinksldjump"/>
                        </a:rPr>
                        <a:t>200 points</a:t>
                      </a:r>
                      <a:endParaRPr lang="en-US" dirty="0"/>
                    </a:p>
                  </a:txBody>
                  <a:tcPr anchor="ctr"/>
                </a:tc>
                <a:extLst>
                  <a:ext uri="{0D108BD9-81ED-4DB2-BD59-A6C34878D82A}">
                    <a16:rowId xmlns:a16="http://schemas.microsoft.com/office/drawing/2014/main" val="1953129032"/>
                  </a:ext>
                </a:extLst>
              </a:tr>
              <a:tr h="844832">
                <a:tc>
                  <a:txBody>
                    <a:bodyPr/>
                    <a:lstStyle/>
                    <a:p>
                      <a:pPr algn="ctr"/>
                      <a:r>
                        <a:rPr lang="en-US" dirty="0">
                          <a:hlinkClick r:id="rId12" action="ppaction://hlinksldjump"/>
                        </a:rPr>
                        <a:t>300 points</a:t>
                      </a:r>
                      <a:endParaRPr lang="en-US" dirty="0"/>
                    </a:p>
                  </a:txBody>
                  <a:tcPr anchor="ctr"/>
                </a:tc>
                <a:tc>
                  <a:txBody>
                    <a:bodyPr/>
                    <a:lstStyle/>
                    <a:p>
                      <a:pPr algn="ctr"/>
                      <a:r>
                        <a:rPr lang="en-US" dirty="0">
                          <a:hlinkClick r:id="rId13" action="ppaction://hlinksldjump"/>
                        </a:rPr>
                        <a:t>300 points</a:t>
                      </a:r>
                      <a:endParaRPr lang="en-US" dirty="0"/>
                    </a:p>
                  </a:txBody>
                  <a:tcPr anchor="ctr"/>
                </a:tc>
                <a:tc>
                  <a:txBody>
                    <a:bodyPr/>
                    <a:lstStyle/>
                    <a:p>
                      <a:pPr algn="ctr"/>
                      <a:r>
                        <a:rPr lang="en-US" dirty="0">
                          <a:hlinkClick r:id="rId14" action="ppaction://hlinksldjump"/>
                        </a:rPr>
                        <a:t>300 points</a:t>
                      </a:r>
                      <a:endParaRPr lang="en-US" dirty="0"/>
                    </a:p>
                  </a:txBody>
                  <a:tcPr anchor="ctr"/>
                </a:tc>
                <a:tc>
                  <a:txBody>
                    <a:bodyPr/>
                    <a:lstStyle/>
                    <a:p>
                      <a:pPr algn="ctr"/>
                      <a:r>
                        <a:rPr lang="en-US" dirty="0">
                          <a:hlinkClick r:id="rId15" action="ppaction://hlinksldjump"/>
                        </a:rPr>
                        <a:t>300 points</a:t>
                      </a:r>
                      <a:endParaRPr lang="en-US" dirty="0"/>
                    </a:p>
                  </a:txBody>
                  <a:tcPr anchor="ctr"/>
                </a:tc>
                <a:tc>
                  <a:txBody>
                    <a:bodyPr/>
                    <a:lstStyle/>
                    <a:p>
                      <a:pPr algn="ctr"/>
                      <a:r>
                        <a:rPr lang="en-US" dirty="0">
                          <a:hlinkClick r:id="rId16" action="ppaction://hlinksldjump"/>
                        </a:rPr>
                        <a:t>300 points</a:t>
                      </a:r>
                      <a:endParaRPr lang="en-US" dirty="0"/>
                    </a:p>
                  </a:txBody>
                  <a:tcPr anchor="ctr"/>
                </a:tc>
                <a:extLst>
                  <a:ext uri="{0D108BD9-81ED-4DB2-BD59-A6C34878D82A}">
                    <a16:rowId xmlns:a16="http://schemas.microsoft.com/office/drawing/2014/main" val="1807697547"/>
                  </a:ext>
                </a:extLst>
              </a:tr>
              <a:tr h="844832">
                <a:tc>
                  <a:txBody>
                    <a:bodyPr/>
                    <a:lstStyle/>
                    <a:p>
                      <a:pPr algn="ctr"/>
                      <a:r>
                        <a:rPr lang="en-US" dirty="0">
                          <a:hlinkClick r:id="rId17" action="ppaction://hlinksldjump"/>
                        </a:rPr>
                        <a:t>400 points</a:t>
                      </a:r>
                      <a:endParaRPr lang="en-US" dirty="0"/>
                    </a:p>
                  </a:txBody>
                  <a:tcPr anchor="ctr"/>
                </a:tc>
                <a:tc>
                  <a:txBody>
                    <a:bodyPr/>
                    <a:lstStyle/>
                    <a:p>
                      <a:pPr algn="ctr"/>
                      <a:r>
                        <a:rPr lang="en-US" dirty="0">
                          <a:hlinkClick r:id="rId18" action="ppaction://hlinksldjump"/>
                        </a:rPr>
                        <a:t>400 points</a:t>
                      </a:r>
                      <a:endParaRPr lang="en-US" dirty="0"/>
                    </a:p>
                  </a:txBody>
                  <a:tcPr anchor="ctr"/>
                </a:tc>
                <a:tc>
                  <a:txBody>
                    <a:bodyPr/>
                    <a:lstStyle/>
                    <a:p>
                      <a:pPr algn="ctr"/>
                      <a:r>
                        <a:rPr lang="en-US" dirty="0">
                          <a:hlinkClick r:id="rId19" action="ppaction://hlinksldjump"/>
                        </a:rPr>
                        <a:t>400 points</a:t>
                      </a:r>
                      <a:endParaRPr lang="en-US" dirty="0"/>
                    </a:p>
                  </a:txBody>
                  <a:tcPr anchor="ctr"/>
                </a:tc>
                <a:tc>
                  <a:txBody>
                    <a:bodyPr/>
                    <a:lstStyle/>
                    <a:p>
                      <a:pPr algn="ctr"/>
                      <a:r>
                        <a:rPr lang="en-US" dirty="0">
                          <a:hlinkClick r:id="rId20" action="ppaction://hlinksldjump"/>
                        </a:rPr>
                        <a:t>400 points</a:t>
                      </a:r>
                      <a:endParaRPr lang="en-US" dirty="0"/>
                    </a:p>
                  </a:txBody>
                  <a:tcPr anchor="ctr"/>
                </a:tc>
                <a:tc>
                  <a:txBody>
                    <a:bodyPr/>
                    <a:lstStyle/>
                    <a:p>
                      <a:pPr algn="ctr"/>
                      <a:r>
                        <a:rPr lang="en-US" dirty="0">
                          <a:hlinkClick r:id="rId21" action="ppaction://hlinksldjump"/>
                        </a:rPr>
                        <a:t>400 points</a:t>
                      </a:r>
                      <a:endParaRPr lang="en-US" dirty="0"/>
                    </a:p>
                  </a:txBody>
                  <a:tcPr anchor="ctr"/>
                </a:tc>
                <a:extLst>
                  <a:ext uri="{0D108BD9-81ED-4DB2-BD59-A6C34878D82A}">
                    <a16:rowId xmlns:a16="http://schemas.microsoft.com/office/drawing/2014/main" val="2457810419"/>
                  </a:ext>
                </a:extLst>
              </a:tr>
              <a:tr h="844832">
                <a:tc>
                  <a:txBody>
                    <a:bodyPr/>
                    <a:lstStyle/>
                    <a:p>
                      <a:pPr algn="ctr"/>
                      <a:r>
                        <a:rPr lang="en-US" dirty="0">
                          <a:hlinkClick r:id="rId22" action="ppaction://hlinksldjump"/>
                        </a:rPr>
                        <a:t>500 points</a:t>
                      </a:r>
                      <a:endParaRPr lang="en-US" dirty="0"/>
                    </a:p>
                  </a:txBody>
                  <a:tcPr anchor="ctr"/>
                </a:tc>
                <a:tc>
                  <a:txBody>
                    <a:bodyPr/>
                    <a:lstStyle/>
                    <a:p>
                      <a:pPr algn="ctr"/>
                      <a:r>
                        <a:rPr lang="en-US" dirty="0">
                          <a:hlinkClick r:id="rId23" action="ppaction://hlinksldjump"/>
                        </a:rPr>
                        <a:t>500 points</a:t>
                      </a:r>
                      <a:endParaRPr lang="en-US" dirty="0"/>
                    </a:p>
                  </a:txBody>
                  <a:tcPr anchor="ctr"/>
                </a:tc>
                <a:tc>
                  <a:txBody>
                    <a:bodyPr/>
                    <a:lstStyle/>
                    <a:p>
                      <a:pPr algn="ctr"/>
                      <a:r>
                        <a:rPr lang="en-US" dirty="0">
                          <a:hlinkClick r:id="rId24" action="ppaction://hlinksldjump"/>
                        </a:rPr>
                        <a:t>500 points</a:t>
                      </a:r>
                      <a:endParaRPr lang="en-US" dirty="0"/>
                    </a:p>
                  </a:txBody>
                  <a:tcPr anchor="ctr"/>
                </a:tc>
                <a:tc>
                  <a:txBody>
                    <a:bodyPr/>
                    <a:lstStyle/>
                    <a:p>
                      <a:pPr algn="ctr"/>
                      <a:r>
                        <a:rPr lang="en-US" dirty="0">
                          <a:hlinkClick r:id="rId25" action="ppaction://hlinksldjump"/>
                        </a:rPr>
                        <a:t>500 points</a:t>
                      </a:r>
                      <a:endParaRPr lang="en-US" dirty="0"/>
                    </a:p>
                  </a:txBody>
                  <a:tcPr anchor="ctr"/>
                </a:tc>
                <a:tc>
                  <a:txBody>
                    <a:bodyPr/>
                    <a:lstStyle/>
                    <a:p>
                      <a:pPr algn="ctr"/>
                      <a:r>
                        <a:rPr lang="en-US" dirty="0">
                          <a:hlinkClick r:id="rId26" action="ppaction://hlinksldjump"/>
                        </a:rPr>
                        <a:t>500 points</a:t>
                      </a:r>
                      <a:endParaRPr lang="en-US" dirty="0"/>
                    </a:p>
                  </a:txBody>
                  <a:tcPr anchor="ctr"/>
                </a:tc>
                <a:extLst>
                  <a:ext uri="{0D108BD9-81ED-4DB2-BD59-A6C34878D82A}">
                    <a16:rowId xmlns:a16="http://schemas.microsoft.com/office/drawing/2014/main" val="1883524287"/>
                  </a:ext>
                </a:extLst>
              </a:tr>
            </a:tbl>
          </a:graphicData>
        </a:graphic>
      </p:graphicFrame>
      <p:sp>
        <p:nvSpPr>
          <p:cNvPr id="3" name="TextBox 2">
            <a:extLst>
              <a:ext uri="{FF2B5EF4-FFF2-40B4-BE49-F238E27FC236}">
                <a16:creationId xmlns:a16="http://schemas.microsoft.com/office/drawing/2014/main" id="{BE61293B-B573-613F-6EDB-3C429E701BD7}"/>
              </a:ext>
            </a:extLst>
          </p:cNvPr>
          <p:cNvSpPr txBox="1"/>
          <p:nvPr/>
        </p:nvSpPr>
        <p:spPr>
          <a:xfrm>
            <a:off x="1032933" y="242516"/>
            <a:ext cx="10126134" cy="954107"/>
          </a:xfrm>
          <a:prstGeom prst="rect">
            <a:avLst/>
          </a:prstGeom>
          <a:noFill/>
        </p:spPr>
        <p:txBody>
          <a:bodyPr wrap="square" rtlCol="0">
            <a:spAutoFit/>
          </a:bodyPr>
          <a:lstStyle/>
          <a:p>
            <a:pPr algn="ctr"/>
            <a:r>
              <a:rPr lang="en-US" sz="5600" b="1" dirty="0">
                <a:latin typeface="+mj-lt"/>
              </a:rPr>
              <a:t>Chemistry Challenge!</a:t>
            </a:r>
          </a:p>
        </p:txBody>
      </p:sp>
    </p:spTree>
    <p:extLst>
      <p:ext uri="{BB962C8B-B14F-4D97-AF65-F5344CB8AC3E}">
        <p14:creationId xmlns:p14="http://schemas.microsoft.com/office/powerpoint/2010/main" val="62349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5</a:t>
            </a:r>
            <a:br>
              <a:rPr lang="en-US" dirty="0"/>
            </a:br>
            <a:br>
              <a:rPr lang="en-US" dirty="0"/>
            </a:br>
            <a:r>
              <a:rPr lang="en-US" dirty="0"/>
              <a:t>What is a chemical property?</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220878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316159"/>
          </a:xfrm>
        </p:spPr>
        <p:txBody>
          <a:bodyPr>
            <a:normAutofit/>
          </a:bodyPr>
          <a:lstStyle/>
          <a:p>
            <a:pPr algn="ctr"/>
            <a:r>
              <a:rPr lang="en-US" dirty="0"/>
              <a:t>Answer 5</a:t>
            </a:r>
            <a:br>
              <a:rPr lang="en-US" dirty="0"/>
            </a:br>
            <a:br>
              <a:rPr lang="en-US" dirty="0"/>
            </a:br>
            <a:r>
              <a:rPr lang="en-US" dirty="0"/>
              <a:t>A chemical property is a characteristic of a particular substance that can be observed in a chemical reaction.</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396040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6</a:t>
            </a:r>
            <a:br>
              <a:rPr lang="en-US" dirty="0"/>
            </a:br>
            <a:br>
              <a:rPr lang="en-US" dirty="0"/>
            </a:br>
            <a:r>
              <a:rPr lang="en-US" dirty="0"/>
              <a:t>What is an element?</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3133617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171780"/>
          </a:xfrm>
        </p:spPr>
        <p:txBody>
          <a:bodyPr>
            <a:normAutofit/>
          </a:bodyPr>
          <a:lstStyle/>
          <a:p>
            <a:pPr algn="ctr"/>
            <a:r>
              <a:rPr lang="en-US" dirty="0"/>
              <a:t>Answer 6</a:t>
            </a:r>
            <a:br>
              <a:rPr lang="en-US" dirty="0"/>
            </a:br>
            <a:br>
              <a:rPr lang="en-US" dirty="0"/>
            </a:br>
            <a:r>
              <a:rPr lang="en-US" dirty="0"/>
              <a:t>An element is a substance made of only one kind of atom. There are 118 known elements.</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415203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7</a:t>
            </a:r>
            <a:br>
              <a:rPr lang="en-US" dirty="0"/>
            </a:br>
            <a:br>
              <a:rPr lang="en-US" dirty="0"/>
            </a:br>
            <a:r>
              <a:rPr lang="en-US" dirty="0"/>
              <a:t>What is a compound?</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6676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043443"/>
          </a:xfrm>
        </p:spPr>
        <p:txBody>
          <a:bodyPr>
            <a:normAutofit/>
          </a:bodyPr>
          <a:lstStyle/>
          <a:p>
            <a:r>
              <a:rPr lang="en-US" dirty="0"/>
              <a:t>Answer 7</a:t>
            </a:r>
            <a:br>
              <a:rPr lang="en-US" dirty="0"/>
            </a:br>
            <a:br>
              <a:rPr lang="en-US" dirty="0"/>
            </a:br>
            <a:r>
              <a:rPr lang="en-US" dirty="0"/>
              <a:t>A compound is a substance that contains more than one kind of atom.</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830795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8</a:t>
            </a:r>
            <a:br>
              <a:rPr lang="en-US" dirty="0"/>
            </a:br>
            <a:br>
              <a:rPr lang="en-US" dirty="0"/>
            </a:br>
            <a:r>
              <a:rPr lang="en-US" dirty="0"/>
              <a:t>What is an ion?</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233292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524706"/>
          </a:xfrm>
        </p:spPr>
        <p:txBody>
          <a:bodyPr>
            <a:normAutofit/>
          </a:bodyPr>
          <a:lstStyle/>
          <a:p>
            <a:pPr algn="ctr"/>
            <a:r>
              <a:rPr lang="en-US" dirty="0"/>
              <a:t>Answer 8</a:t>
            </a:r>
            <a:br>
              <a:rPr lang="en-US" dirty="0"/>
            </a:br>
            <a:br>
              <a:rPr lang="en-US" dirty="0"/>
            </a:br>
            <a:r>
              <a:rPr lang="en-US" dirty="0"/>
              <a:t>An ion is an atom or group of atoms that have a negative or positive charge as a result of having lost or gained one or more electrons.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4195994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9</a:t>
            </a:r>
            <a:br>
              <a:rPr lang="en-US" dirty="0"/>
            </a:br>
            <a:br>
              <a:rPr lang="en-US" dirty="0"/>
            </a:br>
            <a:r>
              <a:rPr lang="en-US" dirty="0"/>
              <a:t>What is an isotope?</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341849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765338"/>
          </a:xfrm>
        </p:spPr>
        <p:txBody>
          <a:bodyPr>
            <a:normAutofit fontScale="90000"/>
          </a:bodyPr>
          <a:lstStyle/>
          <a:p>
            <a:pPr algn="ctr"/>
            <a:r>
              <a:rPr lang="en-US" dirty="0"/>
              <a:t>Answer 9</a:t>
            </a:r>
            <a:br>
              <a:rPr lang="en-US" dirty="0"/>
            </a:br>
            <a:br>
              <a:rPr lang="en-US" dirty="0"/>
            </a:br>
            <a:r>
              <a:rPr lang="en-US" dirty="0"/>
              <a:t>An isotope is one of two or more atoms of the same chemical element that differ in the number of neutrons they contain. Different isotopes of a chemical element will have different atomic masses.</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3427596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a:t>
            </a:r>
            <a:br>
              <a:rPr lang="en-US" dirty="0"/>
            </a:br>
            <a:br>
              <a:rPr lang="en-US" dirty="0"/>
            </a:br>
            <a:r>
              <a:rPr lang="en-US" dirty="0"/>
              <a:t>What is Matter?</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91816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10</a:t>
            </a:r>
            <a:br>
              <a:rPr lang="en-US" dirty="0"/>
            </a:br>
            <a:br>
              <a:rPr lang="en-US" dirty="0"/>
            </a:br>
            <a:r>
              <a:rPr lang="en-US" dirty="0"/>
              <a:t>What is an electron shell?</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1788382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669085"/>
          </a:xfrm>
        </p:spPr>
        <p:txBody>
          <a:bodyPr>
            <a:normAutofit fontScale="90000"/>
          </a:bodyPr>
          <a:lstStyle/>
          <a:p>
            <a:pPr algn="ctr"/>
            <a:r>
              <a:rPr lang="en-US" dirty="0"/>
              <a:t>Answer 10</a:t>
            </a:r>
            <a:br>
              <a:rPr lang="en-US" dirty="0"/>
            </a:br>
            <a:br>
              <a:rPr lang="en-US" dirty="0"/>
            </a:br>
            <a:r>
              <a:rPr lang="en-US" dirty="0"/>
              <a:t>An electron shell is a grouping of electrons arranged at various distances from the nucleus of an atom according to how much energy they have.</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Elements and Compounds</a:t>
            </a:r>
          </a:p>
        </p:txBody>
      </p:sp>
    </p:spTree>
    <p:extLst>
      <p:ext uri="{BB962C8B-B14F-4D97-AF65-F5344CB8AC3E}">
        <p14:creationId xmlns:p14="http://schemas.microsoft.com/office/powerpoint/2010/main" val="1376329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11</a:t>
            </a:r>
            <a:br>
              <a:rPr lang="en-US" dirty="0"/>
            </a:br>
            <a:br>
              <a:rPr lang="en-US" dirty="0"/>
            </a:br>
            <a:r>
              <a:rPr lang="en-US" dirty="0"/>
              <a:t>What is a solution?</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2879274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524706"/>
          </a:xfrm>
        </p:spPr>
        <p:txBody>
          <a:bodyPr>
            <a:normAutofit fontScale="90000"/>
          </a:bodyPr>
          <a:lstStyle/>
          <a:p>
            <a:pPr algn="ctr"/>
            <a:r>
              <a:rPr lang="en-US" dirty="0"/>
              <a:t>Answer 11</a:t>
            </a:r>
            <a:br>
              <a:rPr lang="en-US" dirty="0"/>
            </a:br>
            <a:br>
              <a:rPr lang="en-US" dirty="0"/>
            </a:br>
            <a:r>
              <a:rPr lang="en-US" dirty="0"/>
              <a:t>A solution is a specific type of homogeneous mixture where one substance dissolves into another. The particles in a solution cannot be filtered out.</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1758371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12</a:t>
            </a:r>
            <a:br>
              <a:rPr lang="en-US" dirty="0"/>
            </a:br>
            <a:br>
              <a:rPr lang="en-US" dirty="0"/>
            </a:br>
            <a:r>
              <a:rPr lang="en-US" dirty="0"/>
              <a:t>What is a suspension?</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811769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396370"/>
          </a:xfrm>
        </p:spPr>
        <p:txBody>
          <a:bodyPr>
            <a:normAutofit/>
          </a:bodyPr>
          <a:lstStyle/>
          <a:p>
            <a:pPr algn="ctr"/>
            <a:r>
              <a:rPr lang="en-US" dirty="0"/>
              <a:t>Answer 12</a:t>
            </a:r>
            <a:br>
              <a:rPr lang="en-US" dirty="0"/>
            </a:br>
            <a:br>
              <a:rPr lang="en-US" dirty="0"/>
            </a:br>
            <a:r>
              <a:rPr lang="en-US" dirty="0"/>
              <a:t>A suspension is a heterogeneous mixture in which the particles of a substance separate from a liquid or gas slowly.</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1895882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13</a:t>
            </a:r>
            <a:br>
              <a:rPr lang="en-US" dirty="0"/>
            </a:br>
            <a:br>
              <a:rPr lang="en-US" dirty="0"/>
            </a:br>
            <a:r>
              <a:rPr lang="en-US" dirty="0"/>
              <a:t>What is a colloid?</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2390915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412412"/>
          </a:xfrm>
        </p:spPr>
        <p:txBody>
          <a:bodyPr>
            <a:normAutofit/>
          </a:bodyPr>
          <a:lstStyle/>
          <a:p>
            <a:pPr algn="ctr"/>
            <a:r>
              <a:rPr lang="en-US" dirty="0"/>
              <a:t>Answer 13</a:t>
            </a:r>
            <a:br>
              <a:rPr lang="en-US" dirty="0"/>
            </a:br>
            <a:br>
              <a:rPr lang="en-US" dirty="0"/>
            </a:br>
            <a:r>
              <a:rPr lang="en-US" dirty="0"/>
              <a:t>A colloid is a material made of tiny particles of one substance that are distributed, but not dissolved, in another substance.</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1986702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14</a:t>
            </a:r>
            <a:br>
              <a:rPr lang="en-US" dirty="0"/>
            </a:br>
            <a:br>
              <a:rPr lang="en-US" dirty="0"/>
            </a:br>
            <a:r>
              <a:rPr lang="en-US" dirty="0"/>
              <a:t>What is a solute? What is a solvent?</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2920828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149642"/>
            <a:ext cx="10515600" cy="2823411"/>
          </a:xfrm>
        </p:spPr>
        <p:txBody>
          <a:bodyPr>
            <a:normAutofit fontScale="90000"/>
          </a:bodyPr>
          <a:lstStyle/>
          <a:p>
            <a:pPr algn="ctr"/>
            <a:r>
              <a:rPr lang="en-US" dirty="0"/>
              <a:t>Answer 14</a:t>
            </a:r>
            <a:br>
              <a:rPr lang="en-US" dirty="0"/>
            </a:br>
            <a:br>
              <a:rPr lang="en-US" dirty="0"/>
            </a:br>
            <a:r>
              <a:rPr lang="en-US" dirty="0"/>
              <a:t>A solute is the substance that is dissolved by the solvent. </a:t>
            </a:r>
            <a:br>
              <a:rPr lang="en-US" dirty="0"/>
            </a:br>
            <a:br>
              <a:rPr lang="en-US" dirty="0"/>
            </a:br>
            <a:r>
              <a:rPr lang="en-US" dirty="0"/>
              <a:t>The solvent is the substance that dissolves another substance.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122847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099294"/>
          </a:xfrm>
        </p:spPr>
        <p:txBody>
          <a:bodyPr>
            <a:normAutofit/>
          </a:bodyPr>
          <a:lstStyle/>
          <a:p>
            <a:pPr algn="ctr"/>
            <a:r>
              <a:rPr lang="en-US" dirty="0"/>
              <a:t>Answer 1</a:t>
            </a:r>
            <a:br>
              <a:rPr lang="en-US" dirty="0"/>
            </a:br>
            <a:br>
              <a:rPr lang="en-US" dirty="0"/>
            </a:br>
            <a:r>
              <a:rPr lang="en-US" dirty="0"/>
              <a:t>Matter refers to all the materials that make up the universe around us.</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1504259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859380"/>
          </a:xfrm>
        </p:spPr>
        <p:txBody>
          <a:bodyPr>
            <a:normAutofit fontScale="90000"/>
          </a:bodyPr>
          <a:lstStyle/>
          <a:p>
            <a:pPr algn="ctr"/>
            <a:r>
              <a:rPr lang="en-US" dirty="0"/>
              <a:t>Question 15</a:t>
            </a:r>
            <a:br>
              <a:rPr lang="en-US" dirty="0"/>
            </a:br>
            <a:br>
              <a:rPr lang="en-US" dirty="0"/>
            </a:br>
            <a:r>
              <a:rPr lang="en-US" dirty="0"/>
              <a:t>What does it mean for a solution to be saturated? </a:t>
            </a:r>
            <a:br>
              <a:rPr lang="en-US" dirty="0"/>
            </a:br>
            <a:r>
              <a:rPr lang="en-US" dirty="0"/>
              <a:t>Unsaturated? Supersaturated?</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3479947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1235242"/>
            <a:ext cx="10515600" cy="4203032"/>
          </a:xfrm>
        </p:spPr>
        <p:txBody>
          <a:bodyPr>
            <a:normAutofit fontScale="90000"/>
          </a:bodyPr>
          <a:lstStyle/>
          <a:p>
            <a:pPr algn="ctr"/>
            <a:r>
              <a:rPr lang="en-US" dirty="0"/>
              <a:t>Answer 15</a:t>
            </a:r>
            <a:br>
              <a:rPr lang="en-US" dirty="0"/>
            </a:br>
            <a:br>
              <a:rPr lang="en-US" dirty="0"/>
            </a:br>
            <a:r>
              <a:rPr lang="en-US" dirty="0"/>
              <a:t>For a solution to be saturated, no more of a substance will dissolve into it at a particular temperature and pressure. </a:t>
            </a:r>
            <a:br>
              <a:rPr lang="en-US" dirty="0"/>
            </a:br>
            <a:br>
              <a:rPr lang="en-US" dirty="0"/>
            </a:br>
            <a:r>
              <a:rPr lang="en-US" dirty="0"/>
              <a:t>An unsaturated solution is capable of absorbing or dissolving more of a substance. </a:t>
            </a:r>
            <a:br>
              <a:rPr lang="en-US" dirty="0"/>
            </a:br>
            <a:br>
              <a:rPr lang="en-US" dirty="0"/>
            </a:br>
            <a:r>
              <a:rPr lang="en-US" dirty="0"/>
              <a:t>A supersaturated solution contains more solute than it can hold when saturated.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Mixtures and Solutions</a:t>
            </a:r>
          </a:p>
        </p:txBody>
      </p:sp>
    </p:spTree>
    <p:extLst>
      <p:ext uri="{BB962C8B-B14F-4D97-AF65-F5344CB8AC3E}">
        <p14:creationId xmlns:p14="http://schemas.microsoft.com/office/powerpoint/2010/main" val="520910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16</a:t>
            </a:r>
            <a:br>
              <a:rPr lang="en-US" dirty="0"/>
            </a:br>
            <a:br>
              <a:rPr lang="en-US" dirty="0"/>
            </a:br>
            <a:r>
              <a:rPr lang="en-US" dirty="0"/>
              <a:t>What is a chemical reaction?</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3005835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444496"/>
          </a:xfrm>
        </p:spPr>
        <p:txBody>
          <a:bodyPr>
            <a:normAutofit/>
          </a:bodyPr>
          <a:lstStyle/>
          <a:p>
            <a:pPr algn="ctr"/>
            <a:r>
              <a:rPr lang="en-US" dirty="0"/>
              <a:t>Answer 16</a:t>
            </a:r>
            <a:br>
              <a:rPr lang="en-US" dirty="0"/>
            </a:br>
            <a:br>
              <a:rPr lang="en-US" dirty="0"/>
            </a:br>
            <a:r>
              <a:rPr lang="en-US" dirty="0"/>
              <a:t>A chemical reaction is a process by which one or more substances are chemically converted into one or more different substances.</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3714065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2003759"/>
          </a:xfrm>
        </p:spPr>
        <p:txBody>
          <a:bodyPr>
            <a:normAutofit/>
          </a:bodyPr>
          <a:lstStyle/>
          <a:p>
            <a:pPr algn="ctr"/>
            <a:r>
              <a:rPr lang="en-US" dirty="0"/>
              <a:t>Question 17</a:t>
            </a:r>
            <a:br>
              <a:rPr lang="en-US" dirty="0"/>
            </a:br>
            <a:br>
              <a:rPr lang="en-US" dirty="0"/>
            </a:br>
            <a:r>
              <a:rPr lang="en-US" dirty="0"/>
              <a:t>What is a chemical equation? </a:t>
            </a:r>
            <a:br>
              <a:rPr lang="en-US" dirty="0"/>
            </a:br>
            <a:r>
              <a:rPr lang="en-US" dirty="0"/>
              <a:t>How does it show reactants and products?</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2391418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199" y="1395663"/>
            <a:ext cx="10515600" cy="3600490"/>
          </a:xfrm>
        </p:spPr>
        <p:txBody>
          <a:bodyPr>
            <a:normAutofit fontScale="90000"/>
          </a:bodyPr>
          <a:lstStyle/>
          <a:p>
            <a:pPr algn="ctr"/>
            <a:r>
              <a:rPr lang="en-US" dirty="0"/>
              <a:t>Answer 17</a:t>
            </a:r>
            <a:br>
              <a:rPr lang="en-US" dirty="0"/>
            </a:br>
            <a:br>
              <a:rPr lang="en-US" dirty="0"/>
            </a:br>
            <a:r>
              <a:rPr lang="en-US" dirty="0"/>
              <a:t>a chemical equation uses chemical formulas to show the kind and number of atoms involved in a chemical reaction.</a:t>
            </a:r>
            <a:br>
              <a:rPr lang="en-US" dirty="0"/>
            </a:br>
            <a:br>
              <a:rPr lang="en-US" dirty="0"/>
            </a:br>
            <a:r>
              <a:rPr lang="en-US" dirty="0"/>
              <a:t>An arrow is used to represent the reaction. Reactants, the original elements involved in the reaction are shown on the left and products, the substances created, are shown to the right.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3556717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18</a:t>
            </a:r>
            <a:br>
              <a:rPr lang="en-US" dirty="0"/>
            </a:br>
            <a:br>
              <a:rPr lang="en-US" dirty="0"/>
            </a:br>
            <a:r>
              <a:rPr lang="en-US" dirty="0"/>
              <a:t>What is a covalent bond?</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3906213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685127"/>
          </a:xfrm>
        </p:spPr>
        <p:txBody>
          <a:bodyPr>
            <a:normAutofit/>
          </a:bodyPr>
          <a:lstStyle/>
          <a:p>
            <a:pPr algn="ctr"/>
            <a:r>
              <a:rPr lang="en-US" dirty="0"/>
              <a:t>Answer 18</a:t>
            </a:r>
            <a:br>
              <a:rPr lang="en-US" dirty="0"/>
            </a:br>
            <a:br>
              <a:rPr lang="en-US" dirty="0"/>
            </a:br>
            <a:r>
              <a:rPr lang="en-US" dirty="0"/>
              <a:t>A covalent bond is a chemical bond between atoms where each of two atoms contributes one electron to a pair, which the atoms then share.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4112012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19</a:t>
            </a:r>
            <a:br>
              <a:rPr lang="en-US" dirty="0"/>
            </a:br>
            <a:br>
              <a:rPr lang="en-US" dirty="0"/>
            </a:br>
            <a:r>
              <a:rPr lang="en-US" dirty="0"/>
              <a:t>What is an ionic bond?</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4120362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1"/>
            <a:ext cx="10515600" cy="2011359"/>
          </a:xfrm>
        </p:spPr>
        <p:txBody>
          <a:bodyPr>
            <a:normAutofit fontScale="90000"/>
          </a:bodyPr>
          <a:lstStyle/>
          <a:p>
            <a:pPr algn="ctr"/>
            <a:r>
              <a:rPr lang="en-US" dirty="0"/>
              <a:t>Answer 19</a:t>
            </a:r>
            <a:br>
              <a:rPr lang="en-US" dirty="0"/>
            </a:br>
            <a:br>
              <a:rPr lang="en-US" dirty="0"/>
            </a:br>
            <a:r>
              <a:rPr lang="en-US" dirty="0"/>
              <a:t>An ionic bond is a chemical bond formed by the attraction of a positive ion to a negative ion.</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198287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2</a:t>
            </a:r>
            <a:br>
              <a:rPr lang="en-US" dirty="0"/>
            </a:br>
            <a:br>
              <a:rPr lang="en-US" dirty="0"/>
            </a:br>
            <a:r>
              <a:rPr lang="en-US" dirty="0"/>
              <a:t>What is an Atom?</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3770653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20</a:t>
            </a:r>
            <a:br>
              <a:rPr lang="en-US" dirty="0"/>
            </a:br>
            <a:br>
              <a:rPr lang="en-US" dirty="0"/>
            </a:br>
            <a:r>
              <a:rPr lang="en-US" dirty="0"/>
              <a:t>What is a catalyst?</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241415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150604"/>
            <a:ext cx="10515600" cy="2556791"/>
          </a:xfrm>
        </p:spPr>
        <p:txBody>
          <a:bodyPr>
            <a:normAutofit/>
          </a:bodyPr>
          <a:lstStyle/>
          <a:p>
            <a:pPr algn="ctr"/>
            <a:r>
              <a:rPr lang="en-US" dirty="0"/>
              <a:t>Answer 20</a:t>
            </a:r>
            <a:br>
              <a:rPr lang="en-US" dirty="0"/>
            </a:br>
            <a:br>
              <a:rPr lang="en-US" dirty="0"/>
            </a:br>
            <a:r>
              <a:rPr lang="en-US" dirty="0"/>
              <a:t>A catalyst is a substance that causes a chemical reaction while itself remaining practically unchanged.</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Chemical Changes</a:t>
            </a:r>
          </a:p>
        </p:txBody>
      </p:sp>
    </p:spTree>
    <p:extLst>
      <p:ext uri="{BB962C8B-B14F-4D97-AF65-F5344CB8AC3E}">
        <p14:creationId xmlns:p14="http://schemas.microsoft.com/office/powerpoint/2010/main" val="1508779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21</a:t>
            </a:r>
            <a:br>
              <a:rPr lang="en-US" dirty="0"/>
            </a:br>
            <a:br>
              <a:rPr lang="en-US" dirty="0"/>
            </a:br>
            <a:r>
              <a:rPr lang="en-US" dirty="0"/>
              <a:t>What are melting, freezing, and boiling points?</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1867960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199" y="1533946"/>
            <a:ext cx="10515600" cy="3808075"/>
          </a:xfrm>
        </p:spPr>
        <p:txBody>
          <a:bodyPr>
            <a:normAutofit fontScale="90000"/>
          </a:bodyPr>
          <a:lstStyle/>
          <a:p>
            <a:pPr algn="ctr"/>
            <a:r>
              <a:rPr lang="en-US" dirty="0"/>
              <a:t>Answer 21</a:t>
            </a:r>
            <a:br>
              <a:rPr lang="en-US" dirty="0"/>
            </a:br>
            <a:br>
              <a:rPr lang="en-US" dirty="0"/>
            </a:br>
            <a:r>
              <a:rPr lang="en-US" dirty="0"/>
              <a:t>A melting point is the temperature at which a solid becomes a liquid. </a:t>
            </a:r>
            <a:br>
              <a:rPr lang="en-US" dirty="0"/>
            </a:br>
            <a:br>
              <a:rPr lang="en-US" dirty="0"/>
            </a:br>
            <a:r>
              <a:rPr lang="en-US" dirty="0"/>
              <a:t>A freezing point is the temperature at which a liquid becomes a solid. </a:t>
            </a:r>
            <a:br>
              <a:rPr lang="en-US" dirty="0"/>
            </a:br>
            <a:br>
              <a:rPr lang="en-US" dirty="0"/>
            </a:br>
            <a:r>
              <a:rPr lang="en-US" dirty="0"/>
              <a:t>A boiling point is the temperature at which a substance turns from a liquid to a gas.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43330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46033"/>
          </a:xfrm>
        </p:spPr>
        <p:txBody>
          <a:bodyPr>
            <a:normAutofit fontScale="90000"/>
          </a:bodyPr>
          <a:lstStyle/>
          <a:p>
            <a:pPr algn="ctr"/>
            <a:r>
              <a:rPr lang="en-US" dirty="0"/>
              <a:t>Question 22</a:t>
            </a:r>
            <a:br>
              <a:rPr lang="en-US" dirty="0"/>
            </a:br>
            <a:br>
              <a:rPr lang="en-US" dirty="0"/>
            </a:br>
            <a:r>
              <a:rPr lang="en-US" dirty="0"/>
              <a:t>What </a:t>
            </a:r>
            <a:r>
              <a:rPr lang="en-US"/>
              <a:t>are deposition </a:t>
            </a:r>
            <a:r>
              <a:rPr lang="en-US" dirty="0"/>
              <a:t>and sublimation?</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1180419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1705843"/>
            <a:ext cx="10515600" cy="3446314"/>
          </a:xfrm>
        </p:spPr>
        <p:txBody>
          <a:bodyPr>
            <a:normAutofit fontScale="90000"/>
          </a:bodyPr>
          <a:lstStyle/>
          <a:p>
            <a:pPr algn="ctr"/>
            <a:r>
              <a:rPr lang="en-US" dirty="0"/>
              <a:t>Answer 22</a:t>
            </a:r>
            <a:br>
              <a:rPr lang="en-US" dirty="0"/>
            </a:br>
            <a:br>
              <a:rPr lang="en-US" dirty="0"/>
            </a:br>
            <a:r>
              <a:rPr lang="en-US" dirty="0"/>
              <a:t>Deposition is a process in which a gas or vapor changes into a solid without first becoming a liquid. </a:t>
            </a:r>
            <a:br>
              <a:rPr lang="en-US" dirty="0"/>
            </a:br>
            <a:br>
              <a:rPr lang="en-US" dirty="0"/>
            </a:br>
            <a:r>
              <a:rPr lang="en-US" dirty="0"/>
              <a:t>Sublimation is a process in which a solid changes into a gas or vapor without first becoming a liquid.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1660390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779170"/>
          </a:xfrm>
        </p:spPr>
        <p:txBody>
          <a:bodyPr>
            <a:normAutofit fontScale="90000"/>
          </a:bodyPr>
          <a:lstStyle/>
          <a:p>
            <a:pPr algn="ctr"/>
            <a:r>
              <a:rPr lang="en-US" dirty="0"/>
              <a:t>Question 23</a:t>
            </a:r>
            <a:br>
              <a:rPr lang="en-US" dirty="0"/>
            </a:br>
            <a:br>
              <a:rPr lang="en-US" dirty="0"/>
            </a:br>
            <a:r>
              <a:rPr lang="en-US" dirty="0"/>
              <a:t>What Is the pH scale? Describe its negative logarithmic scale.</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1022158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1893931"/>
            <a:ext cx="10515600" cy="3070138"/>
          </a:xfrm>
        </p:spPr>
        <p:txBody>
          <a:bodyPr>
            <a:normAutofit fontScale="90000"/>
          </a:bodyPr>
          <a:lstStyle/>
          <a:p>
            <a:pPr algn="ctr"/>
            <a:r>
              <a:rPr lang="en-US" dirty="0"/>
              <a:t>Answer 23</a:t>
            </a:r>
            <a:br>
              <a:rPr lang="en-US" dirty="0"/>
            </a:br>
            <a:br>
              <a:rPr lang="en-US" dirty="0"/>
            </a:br>
            <a:r>
              <a:rPr lang="en-US" dirty="0"/>
              <a:t>The pH scale is used to measure the strength of acids and bases. </a:t>
            </a:r>
            <a:br>
              <a:rPr lang="en-US" dirty="0"/>
            </a:br>
            <a:br>
              <a:rPr lang="en-US" dirty="0"/>
            </a:br>
            <a:r>
              <a:rPr lang="en-US" dirty="0"/>
              <a:t>Ph uses a negative logarithmic scale. This means an increase of one on the pH scale represents a tenfold drop in acidity.</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18237696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24</a:t>
            </a:r>
            <a:br>
              <a:rPr lang="en-US" dirty="0"/>
            </a:br>
            <a:br>
              <a:rPr lang="en-US" dirty="0"/>
            </a:br>
            <a:r>
              <a:rPr lang="en-US" dirty="0"/>
              <a:t>What are acids? What are bases?</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28256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54242" y="1556084"/>
            <a:ext cx="10515600" cy="3625516"/>
          </a:xfrm>
        </p:spPr>
        <p:txBody>
          <a:bodyPr>
            <a:normAutofit fontScale="90000"/>
          </a:bodyPr>
          <a:lstStyle/>
          <a:p>
            <a:pPr algn="ctr"/>
            <a:r>
              <a:rPr lang="en-US" dirty="0"/>
              <a:t>Answer 24</a:t>
            </a:r>
            <a:br>
              <a:rPr lang="en-US" dirty="0"/>
            </a:br>
            <a:br>
              <a:rPr lang="en-US" dirty="0"/>
            </a:br>
            <a:r>
              <a:rPr lang="en-US" dirty="0"/>
              <a:t>An acid is a substance that produces hydrogen cations (H+) when dissolved in water. Acids have a pH value of less than 7. </a:t>
            </a:r>
            <a:br>
              <a:rPr lang="en-US" dirty="0"/>
            </a:br>
            <a:br>
              <a:rPr lang="en-US" dirty="0"/>
            </a:br>
            <a:r>
              <a:rPr lang="en-US" dirty="0"/>
              <a:t>A base is a substance that produces hydroxide anions (OH-) when dissolved in water. Bases have a pH value of more than 7.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3524496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167027"/>
          </a:xfrm>
        </p:spPr>
        <p:txBody>
          <a:bodyPr>
            <a:normAutofit/>
          </a:bodyPr>
          <a:lstStyle/>
          <a:p>
            <a:pPr algn="ctr"/>
            <a:r>
              <a:rPr lang="en-US" dirty="0"/>
              <a:t>Answer 2</a:t>
            </a:r>
            <a:br>
              <a:rPr lang="en-US" dirty="0"/>
            </a:br>
            <a:br>
              <a:rPr lang="en-US" dirty="0"/>
            </a:br>
            <a:r>
              <a:rPr lang="en-US" dirty="0"/>
              <a:t>An atom is a tiny particle that is the basic unit of all matter.</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13683957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25</a:t>
            </a:r>
            <a:br>
              <a:rPr lang="en-US" dirty="0"/>
            </a:br>
            <a:br>
              <a:rPr lang="en-US" dirty="0"/>
            </a:br>
            <a:r>
              <a:rPr lang="en-US" dirty="0"/>
              <a:t>What is a salt?</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21651087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1899064"/>
          </a:xfrm>
        </p:spPr>
        <p:txBody>
          <a:bodyPr>
            <a:normAutofit fontScale="90000"/>
          </a:bodyPr>
          <a:lstStyle/>
          <a:p>
            <a:pPr algn="ctr"/>
            <a:r>
              <a:rPr lang="en-US" dirty="0"/>
              <a:t>Answer 25</a:t>
            </a:r>
            <a:br>
              <a:rPr lang="en-US" dirty="0"/>
            </a:br>
            <a:br>
              <a:rPr lang="en-US" dirty="0"/>
            </a:br>
            <a:r>
              <a:rPr lang="en-US" dirty="0"/>
              <a:t>A salt is a substance produced by the reaction of an acid with a base. </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General Knowledge</a:t>
            </a:r>
          </a:p>
        </p:txBody>
      </p:sp>
    </p:spTree>
    <p:extLst>
      <p:ext uri="{BB962C8B-B14F-4D97-AF65-F5344CB8AC3E}">
        <p14:creationId xmlns:p14="http://schemas.microsoft.com/office/powerpoint/2010/main" val="155671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3</a:t>
            </a:r>
            <a:br>
              <a:rPr lang="en-US" dirty="0"/>
            </a:br>
            <a:br>
              <a:rPr lang="en-US" dirty="0"/>
            </a:br>
            <a:r>
              <a:rPr lang="en-US" dirty="0"/>
              <a:t>What is a molecule?</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142218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1997694"/>
          </a:xfrm>
        </p:spPr>
        <p:txBody>
          <a:bodyPr>
            <a:normAutofit/>
          </a:bodyPr>
          <a:lstStyle/>
          <a:p>
            <a:pPr algn="ctr"/>
            <a:r>
              <a:rPr lang="en-US" dirty="0"/>
              <a:t>Answer 3</a:t>
            </a:r>
            <a:br>
              <a:rPr lang="en-US" dirty="0"/>
            </a:br>
            <a:br>
              <a:rPr lang="en-US" dirty="0"/>
            </a:br>
            <a:r>
              <a:rPr lang="en-US" dirty="0"/>
              <a:t>A molecule is two or more atoms that have been chemically bonded together.</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206450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AD8D-11C3-89F4-BE2D-F46352DCF402}"/>
              </a:ext>
            </a:extLst>
          </p:cNvPr>
          <p:cNvSpPr>
            <a:spLocks noGrp="1"/>
          </p:cNvSpPr>
          <p:nvPr>
            <p:ph type="title"/>
          </p:nvPr>
        </p:nvSpPr>
        <p:spPr>
          <a:xfrm>
            <a:off x="838199" y="2600325"/>
            <a:ext cx="10515600" cy="1325563"/>
          </a:xfrm>
        </p:spPr>
        <p:txBody>
          <a:bodyPr>
            <a:normAutofit fontScale="90000"/>
          </a:bodyPr>
          <a:lstStyle/>
          <a:p>
            <a:pPr algn="ctr"/>
            <a:r>
              <a:rPr lang="en-US" dirty="0"/>
              <a:t>Question 4</a:t>
            </a:r>
            <a:br>
              <a:rPr lang="en-US" dirty="0"/>
            </a:br>
            <a:br>
              <a:rPr lang="en-US" dirty="0"/>
            </a:br>
            <a:r>
              <a:rPr lang="en-US" dirty="0"/>
              <a:t>What are the three main states of matter?</a:t>
            </a:r>
          </a:p>
        </p:txBody>
      </p:sp>
      <p:sp>
        <p:nvSpPr>
          <p:cNvPr id="3" name="Rectangle 2">
            <a:hlinkClick r:id="rId2" action="ppaction://hlinksldjump"/>
            <a:extLst>
              <a:ext uri="{FF2B5EF4-FFF2-40B4-BE49-F238E27FC236}">
                <a16:creationId xmlns:a16="http://schemas.microsoft.com/office/drawing/2014/main" id="{86703F37-5EB1-7C19-E1C5-7FA1D01ACF83}"/>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Answer</a:t>
            </a:r>
          </a:p>
        </p:txBody>
      </p:sp>
      <p:sp>
        <p:nvSpPr>
          <p:cNvPr id="4" name="Rectangle 3">
            <a:extLst>
              <a:ext uri="{FF2B5EF4-FFF2-40B4-BE49-F238E27FC236}">
                <a16:creationId xmlns:a16="http://schemas.microsoft.com/office/drawing/2014/main" id="{BAD2FE6C-FC0C-0DAD-0D0D-74CD4FA6B79C}"/>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3351192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4CD9-D2FB-6545-ABAC-98C19C6BC2B6}"/>
              </a:ext>
            </a:extLst>
          </p:cNvPr>
          <p:cNvSpPr>
            <a:spLocks noGrp="1"/>
          </p:cNvSpPr>
          <p:nvPr>
            <p:ph type="title"/>
          </p:nvPr>
        </p:nvSpPr>
        <p:spPr>
          <a:xfrm>
            <a:off x="838200" y="2416262"/>
            <a:ext cx="10515600" cy="2404094"/>
          </a:xfrm>
        </p:spPr>
        <p:txBody>
          <a:bodyPr>
            <a:normAutofit/>
          </a:bodyPr>
          <a:lstStyle/>
          <a:p>
            <a:pPr algn="ctr"/>
            <a:r>
              <a:rPr lang="en-US" dirty="0"/>
              <a:t>Answer 4</a:t>
            </a:r>
            <a:br>
              <a:rPr lang="en-US" dirty="0"/>
            </a:br>
            <a:br>
              <a:rPr lang="en-US" dirty="0"/>
            </a:br>
            <a:r>
              <a:rPr lang="en-US" dirty="0"/>
              <a:t>The three main states of matter are solid, liquid, and gas. Chemical reactions can cause Matter to change state.</a:t>
            </a:r>
          </a:p>
        </p:txBody>
      </p:sp>
      <p:sp>
        <p:nvSpPr>
          <p:cNvPr id="5" name="Rectangle 4">
            <a:hlinkClick r:id="rId2" action="ppaction://hlinksldjump"/>
            <a:extLst>
              <a:ext uri="{FF2B5EF4-FFF2-40B4-BE49-F238E27FC236}">
                <a16:creationId xmlns:a16="http://schemas.microsoft.com/office/drawing/2014/main" id="{75932D17-576D-70AF-9E58-1951141A9F22}"/>
              </a:ext>
            </a:extLst>
          </p:cNvPr>
          <p:cNvSpPr/>
          <p:nvPr/>
        </p:nvSpPr>
        <p:spPr>
          <a:xfrm>
            <a:off x="4746977" y="5768621"/>
            <a:ext cx="2698045" cy="733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Game Board</a:t>
            </a:r>
          </a:p>
        </p:txBody>
      </p:sp>
      <p:sp>
        <p:nvSpPr>
          <p:cNvPr id="6" name="Rectangle 5">
            <a:extLst>
              <a:ext uri="{FF2B5EF4-FFF2-40B4-BE49-F238E27FC236}">
                <a16:creationId xmlns:a16="http://schemas.microsoft.com/office/drawing/2014/main" id="{E4C5886E-57AE-24AF-51E7-69E8F4199CB9}"/>
              </a:ext>
            </a:extLst>
          </p:cNvPr>
          <p:cNvSpPr/>
          <p:nvPr/>
        </p:nvSpPr>
        <p:spPr>
          <a:xfrm>
            <a:off x="191911" y="259644"/>
            <a:ext cx="2923822" cy="497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Atoms and Molecules</a:t>
            </a:r>
          </a:p>
        </p:txBody>
      </p:sp>
    </p:spTree>
    <p:extLst>
      <p:ext uri="{BB962C8B-B14F-4D97-AF65-F5344CB8AC3E}">
        <p14:creationId xmlns:p14="http://schemas.microsoft.com/office/powerpoint/2010/main" val="27594424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{A2E4BA6B-87DD-6540-B892-F2D33C9D5567}tf10001120</Template>
  <TotalTime>220</TotalTime>
  <Words>1351</Words>
  <Application>Microsoft Macintosh PowerPoint</Application>
  <PresentationFormat>Widescreen</PresentationFormat>
  <Paragraphs>181</Paragraphs>
  <Slides>51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Gill Sans MT</vt:lpstr>
      <vt:lpstr>Parcel</vt:lpstr>
      <vt:lpstr>PowerPoint Presentation</vt:lpstr>
      <vt:lpstr>Question 1  What is Matter?</vt:lpstr>
      <vt:lpstr>Answer 1  Matter refers to all the materials that make up the universe around us.</vt:lpstr>
      <vt:lpstr>Question 2  What is an Atom?</vt:lpstr>
      <vt:lpstr>Answer 2  An atom is a tiny particle that is the basic unit of all matter.</vt:lpstr>
      <vt:lpstr>Question 3  What is a molecule?</vt:lpstr>
      <vt:lpstr>Answer 3  A molecule is two or more atoms that have been chemically bonded together.</vt:lpstr>
      <vt:lpstr>Question 4  What are the three main states of matter?</vt:lpstr>
      <vt:lpstr>Answer 4  The three main states of matter are solid, liquid, and gas. Chemical reactions can cause Matter to change state.</vt:lpstr>
      <vt:lpstr>Question 5  What is a chemical property?</vt:lpstr>
      <vt:lpstr>Answer 5  A chemical property is a characteristic of a particular substance that can be observed in a chemical reaction.</vt:lpstr>
      <vt:lpstr>Question 6  What is an element?</vt:lpstr>
      <vt:lpstr>Answer 6  An element is a substance made of only one kind of atom. There are 118 known elements.</vt:lpstr>
      <vt:lpstr>Question 7  What is a compound?</vt:lpstr>
      <vt:lpstr>Answer 7  A compound is a substance that contains more than one kind of atom.</vt:lpstr>
      <vt:lpstr>Question 8  What is an ion?</vt:lpstr>
      <vt:lpstr>Answer 8  An ion is an atom or group of atoms that have a negative or positive charge as a result of having lost or gained one or more electrons. </vt:lpstr>
      <vt:lpstr>Question 9  What is an isotope?</vt:lpstr>
      <vt:lpstr>Answer 9  An isotope is one of two or more atoms of the same chemical element that differ in the number of neutrons they contain. Different isotopes of a chemical element will have different atomic masses.</vt:lpstr>
      <vt:lpstr>Question 10  What is an electron shell?</vt:lpstr>
      <vt:lpstr>Answer 10  An electron shell is a grouping of electrons arranged at various distances from the nucleus of an atom according to how much energy they have.</vt:lpstr>
      <vt:lpstr>Question 11  What is a solution?</vt:lpstr>
      <vt:lpstr>Answer 11  A solution is a specific type of homogeneous mixture where one substance dissolves into another. The particles in a solution cannot be filtered out.</vt:lpstr>
      <vt:lpstr>Question 12  What is a suspension?</vt:lpstr>
      <vt:lpstr>Answer 12  A suspension is a heterogeneous mixture in which the particles of a substance separate from a liquid or gas slowly.</vt:lpstr>
      <vt:lpstr>Question 13  What is a colloid?</vt:lpstr>
      <vt:lpstr>Answer 13  A colloid is a material made of tiny particles of one substance that are distributed, but not dissolved, in another substance.</vt:lpstr>
      <vt:lpstr>Question 14  What is a solute? What is a solvent?</vt:lpstr>
      <vt:lpstr>Answer 14  A solute is the substance that is dissolved by the solvent.   The solvent is the substance that dissolves another substance. </vt:lpstr>
      <vt:lpstr>Question 15  What does it mean for a solution to be saturated?  Unsaturated? Supersaturated?</vt:lpstr>
      <vt:lpstr>Answer 15  For a solution to be saturated, no more of a substance will dissolve into it at a particular temperature and pressure.   An unsaturated solution is capable of absorbing or dissolving more of a substance.   A supersaturated solution contains more solute than it can hold when saturated. </vt:lpstr>
      <vt:lpstr>Question 16  What is a chemical reaction?</vt:lpstr>
      <vt:lpstr>Answer 16  A chemical reaction is a process by which one or more substances are chemically converted into one or more different substances.</vt:lpstr>
      <vt:lpstr>Question 17  What is a chemical equation?  How does it show reactants and products?</vt:lpstr>
      <vt:lpstr>Answer 17  a chemical equation uses chemical formulas to show the kind and number of atoms involved in a chemical reaction.  An arrow is used to represent the reaction. Reactants, the original elements involved in the reaction are shown on the left and products, the substances created, are shown to the right. </vt:lpstr>
      <vt:lpstr>Question 18  What is a covalent bond?</vt:lpstr>
      <vt:lpstr>Answer 18  A covalent bond is a chemical bond between atoms where each of two atoms contributes one electron to a pair, which the atoms then share. </vt:lpstr>
      <vt:lpstr>Question 19  What is an ionic bond?</vt:lpstr>
      <vt:lpstr>Answer 19  An ionic bond is a chemical bond formed by the attraction of a positive ion to a negative ion.</vt:lpstr>
      <vt:lpstr>Question 20  What is a catalyst?</vt:lpstr>
      <vt:lpstr>Answer 20  A catalyst is a substance that causes a chemical reaction while itself remaining practically unchanged.</vt:lpstr>
      <vt:lpstr>Question 21  What are melting, freezing, and boiling points?</vt:lpstr>
      <vt:lpstr>Answer 21  A melting point is the temperature at which a solid becomes a liquid.   A freezing point is the temperature at which a liquid becomes a solid.   A boiling point is the temperature at which a substance turns from a liquid to a gas. </vt:lpstr>
      <vt:lpstr>Question 22  What are deposition and sublimation?</vt:lpstr>
      <vt:lpstr>Answer 22  Deposition is a process in which a gas or vapor changes into a solid without first becoming a liquid.   Sublimation is a process in which a solid changes into a gas or vapor without first becoming a liquid. </vt:lpstr>
      <vt:lpstr>Question 23  What Is the pH scale? Describe its negative logarithmic scale.</vt:lpstr>
      <vt:lpstr>Answer 23  The pH scale is used to measure the strength of acids and bases.   Ph uses a negative logarithmic scale. This means an increase of one on the pH scale represents a tenfold drop in acidity.</vt:lpstr>
      <vt:lpstr>Question 24  What are acids? What are bases?</vt:lpstr>
      <vt:lpstr>Answer 24  An acid is a substance that produces hydrogen cations (H+) when dissolved in water. Acids have a pH value of less than 7.   A base is a substance that produces hydroxide anions (OH-) when dissolved in water. Bases have a pH value of more than 7. </vt:lpstr>
      <vt:lpstr>Question 25  What is a salt?</vt:lpstr>
      <vt:lpstr>Answer 25  A salt is a substance produced by the reaction of an acid with a base.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Davidson</dc:creator>
  <cp:lastModifiedBy>Caroline Davidson</cp:lastModifiedBy>
  <cp:revision>2</cp:revision>
  <dcterms:created xsi:type="dcterms:W3CDTF">2022-07-27T15:52:21Z</dcterms:created>
  <dcterms:modified xsi:type="dcterms:W3CDTF">2022-07-28T20:05:24Z</dcterms:modified>
</cp:coreProperties>
</file>